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98" r:id="rId4"/>
    <p:sldId id="299" r:id="rId5"/>
    <p:sldId id="329" r:id="rId6"/>
    <p:sldId id="330" r:id="rId7"/>
    <p:sldId id="300" r:id="rId8"/>
    <p:sldId id="301" r:id="rId9"/>
    <p:sldId id="302" r:id="rId10"/>
    <p:sldId id="303" r:id="rId11"/>
    <p:sldId id="305" r:id="rId12"/>
    <p:sldId id="306" r:id="rId13"/>
    <p:sldId id="327" r:id="rId14"/>
    <p:sldId id="304" r:id="rId15"/>
    <p:sldId id="307" r:id="rId16"/>
    <p:sldId id="308" r:id="rId17"/>
    <p:sldId id="311" r:id="rId18"/>
    <p:sldId id="309" r:id="rId19"/>
    <p:sldId id="310" r:id="rId20"/>
    <p:sldId id="313" r:id="rId21"/>
    <p:sldId id="314" r:id="rId22"/>
    <p:sldId id="312" r:id="rId23"/>
    <p:sldId id="315" r:id="rId24"/>
    <p:sldId id="318" r:id="rId25"/>
    <p:sldId id="319" r:id="rId26"/>
    <p:sldId id="320" r:id="rId27"/>
    <p:sldId id="323" r:id="rId28"/>
    <p:sldId id="321" r:id="rId29"/>
    <p:sldId id="316" r:id="rId30"/>
    <p:sldId id="317" r:id="rId31"/>
    <p:sldId id="333" r:id="rId32"/>
    <p:sldId id="324" r:id="rId33"/>
    <p:sldId id="326" r:id="rId34"/>
    <p:sldId id="325" r:id="rId35"/>
    <p:sldId id="328" r:id="rId36"/>
    <p:sldId id="331" r:id="rId37"/>
    <p:sldId id="332" r:id="rId38"/>
    <p:sldId id="334" r:id="rId39"/>
    <p:sldId id="33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81350" autoAdjust="0"/>
  </p:normalViewPr>
  <p:slideViewPr>
    <p:cSldViewPr snapToGrid="0">
      <p:cViewPr varScale="1">
        <p:scale>
          <a:sx n="59" d="100"/>
          <a:sy n="59" d="100"/>
        </p:scale>
        <p:origin x="-1116" y="-90"/>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35EA-5B63-4C91-9D5A-02217ABA9D4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34BD081-DAC1-4FC8-8469-02A7CE874E71}">
      <dgm:prSet phldrT="[Text]"/>
      <dgm:spPr/>
      <dgm:t>
        <a:bodyPr/>
        <a:lstStyle/>
        <a:p>
          <a:r>
            <a:rPr lang="en-US" dirty="0" smtClean="0">
              <a:solidFill>
                <a:schemeClr val="accent5"/>
              </a:solidFill>
            </a:rPr>
            <a:t>Content Specialists</a:t>
          </a:r>
          <a:endParaRPr lang="en-US" dirty="0">
            <a:solidFill>
              <a:schemeClr val="accent5"/>
            </a:solidFill>
          </a:endParaRPr>
        </a:p>
      </dgm:t>
    </dgm:pt>
    <dgm:pt modelId="{51478EF6-4FEE-4496-B527-B3AA7058205E}" type="parTrans" cxnId="{8F27EB3D-FF27-41B0-907D-306473CD7848}">
      <dgm:prSet/>
      <dgm:spPr/>
      <dgm:t>
        <a:bodyPr/>
        <a:lstStyle/>
        <a:p>
          <a:endParaRPr lang="en-US"/>
        </a:p>
      </dgm:t>
    </dgm:pt>
    <dgm:pt modelId="{7C43930D-091D-4F8D-9EF0-ECE09EAE86B3}" type="sibTrans" cxnId="{8F27EB3D-FF27-41B0-907D-306473CD7848}">
      <dgm:prSet/>
      <dgm:spPr/>
      <dgm:t>
        <a:bodyPr/>
        <a:lstStyle/>
        <a:p>
          <a:endParaRPr lang="en-US"/>
        </a:p>
      </dgm:t>
    </dgm:pt>
    <dgm:pt modelId="{E0C9EB69-BE9E-4D5B-AD47-AD9BA542A212}">
      <dgm:prSet phldrT="[Text]"/>
      <dgm:spPr/>
      <dgm:t>
        <a:bodyPr/>
        <a:lstStyle/>
        <a:p>
          <a:r>
            <a:rPr lang="en-US" dirty="0" smtClean="0"/>
            <a:t>Teresa Emmert, Math</a:t>
          </a:r>
          <a:endParaRPr lang="en-US" dirty="0"/>
        </a:p>
      </dgm:t>
    </dgm:pt>
    <dgm:pt modelId="{1A3C1D88-DCBA-4155-98D1-2A7E972215EC}" type="parTrans" cxnId="{251886DD-ADAD-4632-8F09-0E620246E127}">
      <dgm:prSet/>
      <dgm:spPr/>
      <dgm:t>
        <a:bodyPr/>
        <a:lstStyle/>
        <a:p>
          <a:endParaRPr lang="en-US"/>
        </a:p>
      </dgm:t>
    </dgm:pt>
    <dgm:pt modelId="{46D5BF9A-70F1-47D5-80BF-29DAD91080EB}" type="sibTrans" cxnId="{251886DD-ADAD-4632-8F09-0E620246E127}">
      <dgm:prSet/>
      <dgm:spPr/>
      <dgm:t>
        <a:bodyPr/>
        <a:lstStyle/>
        <a:p>
          <a:endParaRPr lang="en-US"/>
        </a:p>
      </dgm:t>
    </dgm:pt>
    <dgm:pt modelId="{40338756-FEE7-41B1-B57E-1BCA8170F5C7}">
      <dgm:prSet phldrT="[Text]"/>
      <dgm:spPr/>
      <dgm:t>
        <a:bodyPr/>
        <a:lstStyle/>
        <a:p>
          <a:r>
            <a:rPr lang="en-US" dirty="0" smtClean="0">
              <a:solidFill>
                <a:schemeClr val="accent5"/>
              </a:solidFill>
            </a:rPr>
            <a:t>GRREC</a:t>
          </a:r>
          <a:endParaRPr lang="en-US" dirty="0">
            <a:solidFill>
              <a:schemeClr val="accent5"/>
            </a:solidFill>
          </a:endParaRPr>
        </a:p>
      </dgm:t>
    </dgm:pt>
    <dgm:pt modelId="{EA7DC4FA-00DC-44BC-813F-55961351C55E}" type="parTrans" cxnId="{6E90EC89-D641-495E-9A48-CDB79E932ED1}">
      <dgm:prSet/>
      <dgm:spPr/>
      <dgm:t>
        <a:bodyPr/>
        <a:lstStyle/>
        <a:p>
          <a:endParaRPr lang="en-US"/>
        </a:p>
      </dgm:t>
    </dgm:pt>
    <dgm:pt modelId="{4AC2EECC-037A-49E8-A7B1-45349C81F71E}" type="sibTrans" cxnId="{6E90EC89-D641-495E-9A48-CDB79E932ED1}">
      <dgm:prSet/>
      <dgm:spPr/>
      <dgm:t>
        <a:bodyPr/>
        <a:lstStyle/>
        <a:p>
          <a:endParaRPr lang="en-US"/>
        </a:p>
      </dgm:t>
    </dgm:pt>
    <dgm:pt modelId="{BB64123B-8454-4818-896A-184097F7D22B}">
      <dgm:prSet phldrT="[Text]"/>
      <dgm:spPr/>
      <dgm:t>
        <a:bodyPr/>
        <a:lstStyle/>
        <a:p>
          <a:r>
            <a:rPr lang="en-US" dirty="0" smtClean="0"/>
            <a:t>Kim Estes, Math Consultant</a:t>
          </a:r>
          <a:endParaRPr lang="en-US" dirty="0"/>
        </a:p>
      </dgm:t>
    </dgm:pt>
    <dgm:pt modelId="{491ACFE2-4D45-42C3-A56A-AD106E4E4D55}" type="parTrans" cxnId="{660B7C1E-9B54-4739-B8A3-6256A20CFB48}">
      <dgm:prSet/>
      <dgm:spPr/>
      <dgm:t>
        <a:bodyPr/>
        <a:lstStyle/>
        <a:p>
          <a:endParaRPr lang="en-US"/>
        </a:p>
      </dgm:t>
    </dgm:pt>
    <dgm:pt modelId="{D52CBFF1-CB01-4465-9776-73609FDFBF6A}" type="sibTrans" cxnId="{660B7C1E-9B54-4739-B8A3-6256A20CFB48}">
      <dgm:prSet/>
      <dgm:spPr/>
      <dgm:t>
        <a:bodyPr/>
        <a:lstStyle/>
        <a:p>
          <a:endParaRPr lang="en-US"/>
        </a:p>
      </dgm:t>
    </dgm:pt>
    <dgm:pt modelId="{8A09E1C9-55CB-48E2-AB35-BB4C75BBC7EC}">
      <dgm:prSet phldrT="[Text]"/>
      <dgm:spPr/>
      <dgm:t>
        <a:bodyPr/>
        <a:lstStyle/>
        <a:p>
          <a:r>
            <a:rPr lang="en-US" dirty="0" smtClean="0"/>
            <a:t>Sandra Baker, Associate Executive Director</a:t>
          </a:r>
          <a:endParaRPr lang="en-US" dirty="0"/>
        </a:p>
      </dgm:t>
    </dgm:pt>
    <dgm:pt modelId="{E03D7B97-E930-41BA-803B-FCC22EF88BCA}" type="parTrans" cxnId="{ADDF50B3-D248-4C33-B62D-52E4DE8B2C81}">
      <dgm:prSet/>
      <dgm:spPr/>
      <dgm:t>
        <a:bodyPr/>
        <a:lstStyle/>
        <a:p>
          <a:endParaRPr lang="en-US"/>
        </a:p>
      </dgm:t>
    </dgm:pt>
    <dgm:pt modelId="{89E8B484-1CA1-4782-9F78-E8702B3B5EB5}" type="sibTrans" cxnId="{ADDF50B3-D248-4C33-B62D-52E4DE8B2C81}">
      <dgm:prSet/>
      <dgm:spPr/>
      <dgm:t>
        <a:bodyPr/>
        <a:lstStyle/>
        <a:p>
          <a:endParaRPr lang="en-US"/>
        </a:p>
      </dgm:t>
    </dgm:pt>
    <dgm:pt modelId="{89B3AF11-DC69-454D-8923-D1680BCD3A81}">
      <dgm:prSet phldrT="[Text]"/>
      <dgm:spPr/>
      <dgm:t>
        <a:bodyPr/>
        <a:lstStyle/>
        <a:p>
          <a:r>
            <a:rPr lang="en-US" dirty="0" smtClean="0"/>
            <a:t>GRREC Special Education</a:t>
          </a:r>
          <a:endParaRPr lang="en-US" dirty="0"/>
        </a:p>
      </dgm:t>
    </dgm:pt>
    <dgm:pt modelId="{047620B5-3733-4588-A425-535173F51511}" type="parTrans" cxnId="{73E453AA-2DA7-4DCE-8FA5-238E3C936B73}">
      <dgm:prSet/>
      <dgm:spPr/>
      <dgm:t>
        <a:bodyPr/>
        <a:lstStyle/>
        <a:p>
          <a:endParaRPr lang="en-US"/>
        </a:p>
      </dgm:t>
    </dgm:pt>
    <dgm:pt modelId="{9CC05B93-2198-4F6E-84F0-3F8D045AAB0F}" type="sibTrans" cxnId="{73E453AA-2DA7-4DCE-8FA5-238E3C936B73}">
      <dgm:prSet/>
      <dgm:spPr/>
      <dgm:t>
        <a:bodyPr/>
        <a:lstStyle/>
        <a:p>
          <a:endParaRPr lang="en-US"/>
        </a:p>
      </dgm:t>
    </dgm:pt>
    <dgm:pt modelId="{A6775C1F-88EB-4EDE-A91B-FA6980FB697A}">
      <dgm:prSet phldrT="[Text]"/>
      <dgm:spPr/>
      <dgm:t>
        <a:bodyPr/>
        <a:lstStyle/>
        <a:p>
          <a:r>
            <a:rPr lang="en-US" dirty="0" smtClean="0"/>
            <a:t>Randi Womack</a:t>
          </a:r>
          <a:endParaRPr lang="en-US" dirty="0"/>
        </a:p>
      </dgm:t>
    </dgm:pt>
    <dgm:pt modelId="{ED851345-16A3-4F5E-918F-5E5F5BA131E3}" type="parTrans" cxnId="{E22FB96D-FC62-4FF6-BAE2-DA0C3514651C}">
      <dgm:prSet/>
      <dgm:spPr/>
      <dgm:t>
        <a:bodyPr/>
        <a:lstStyle/>
        <a:p>
          <a:endParaRPr lang="en-US"/>
        </a:p>
      </dgm:t>
    </dgm:pt>
    <dgm:pt modelId="{3DD9B44F-2782-4238-BC65-968A89D4FD54}" type="sibTrans" cxnId="{E22FB96D-FC62-4FF6-BAE2-DA0C3514651C}">
      <dgm:prSet/>
      <dgm:spPr/>
      <dgm:t>
        <a:bodyPr/>
        <a:lstStyle/>
        <a:p>
          <a:endParaRPr lang="en-US"/>
        </a:p>
      </dgm:t>
    </dgm:pt>
    <dgm:pt modelId="{2EED0033-919A-420B-96D1-1EE1C4AF7DC7}">
      <dgm:prSet phldrT="[Text]"/>
      <dgm:spPr/>
      <dgm:t>
        <a:bodyPr/>
        <a:lstStyle/>
        <a:p>
          <a:r>
            <a:rPr lang="en-US" dirty="0" smtClean="0"/>
            <a:t>Rebecca Gaddie</a:t>
          </a:r>
          <a:endParaRPr lang="en-US" dirty="0"/>
        </a:p>
      </dgm:t>
    </dgm:pt>
    <dgm:pt modelId="{6E67A27F-87AA-481A-B050-ECF86E414A8F}" type="parTrans" cxnId="{02EDE10F-35AC-428B-A9D8-893DD7959C90}">
      <dgm:prSet/>
      <dgm:spPr/>
      <dgm:t>
        <a:bodyPr/>
        <a:lstStyle/>
        <a:p>
          <a:endParaRPr lang="en-US"/>
        </a:p>
      </dgm:t>
    </dgm:pt>
    <dgm:pt modelId="{70D7EFEC-B22A-47A9-993C-9B61D1D6E44B}" type="sibTrans" cxnId="{02EDE10F-35AC-428B-A9D8-893DD7959C90}">
      <dgm:prSet/>
      <dgm:spPr/>
      <dgm:t>
        <a:bodyPr/>
        <a:lstStyle/>
        <a:p>
          <a:endParaRPr lang="en-US"/>
        </a:p>
      </dgm:t>
    </dgm:pt>
    <dgm:pt modelId="{D76BA599-DBF7-4ACD-82A0-25B97AC5168C}">
      <dgm:prSet phldrT="[Text]"/>
      <dgm:spPr/>
      <dgm:t>
        <a:bodyPr/>
        <a:lstStyle/>
        <a:p>
          <a:r>
            <a:rPr lang="en-US" dirty="0" smtClean="0"/>
            <a:t>Jennifer Clemmons</a:t>
          </a:r>
          <a:endParaRPr lang="en-US" dirty="0"/>
        </a:p>
      </dgm:t>
    </dgm:pt>
    <dgm:pt modelId="{DB42D779-DAD9-4AF9-9EEC-AAD64F610BBF}" type="parTrans" cxnId="{D7BD2AB2-41B3-4107-9FFB-2141579CC5B4}">
      <dgm:prSet/>
      <dgm:spPr/>
      <dgm:t>
        <a:bodyPr/>
        <a:lstStyle/>
        <a:p>
          <a:endParaRPr lang="en-US"/>
        </a:p>
      </dgm:t>
    </dgm:pt>
    <dgm:pt modelId="{F1418214-217D-41EE-9257-492DB6A24BA1}" type="sibTrans" cxnId="{D7BD2AB2-41B3-4107-9FFB-2141579CC5B4}">
      <dgm:prSet/>
      <dgm:spPr/>
      <dgm:t>
        <a:bodyPr/>
        <a:lstStyle/>
        <a:p>
          <a:endParaRPr lang="en-US"/>
        </a:p>
      </dgm:t>
    </dgm:pt>
    <dgm:pt modelId="{C37F50C1-1CA4-4FB8-9762-201825F089ED}">
      <dgm:prSet/>
      <dgm:spPr/>
      <dgm:t>
        <a:bodyPr/>
        <a:lstStyle/>
        <a:p>
          <a:r>
            <a:rPr lang="en-US" dirty="0" smtClean="0"/>
            <a:t>WKU</a:t>
          </a:r>
          <a:endParaRPr lang="en-US" dirty="0"/>
        </a:p>
      </dgm:t>
    </dgm:pt>
    <dgm:pt modelId="{5C410B62-7F18-4E4E-9398-64048E3BBB92}" type="parTrans" cxnId="{C93C83F2-BA23-4F0B-BAB3-8CDACA091F71}">
      <dgm:prSet/>
      <dgm:spPr/>
      <dgm:t>
        <a:bodyPr/>
        <a:lstStyle/>
        <a:p>
          <a:endParaRPr lang="en-US"/>
        </a:p>
      </dgm:t>
    </dgm:pt>
    <dgm:pt modelId="{5DB62B88-B4B4-4730-9658-779633EC532C}" type="sibTrans" cxnId="{C93C83F2-BA23-4F0B-BAB3-8CDACA091F71}">
      <dgm:prSet/>
      <dgm:spPr/>
      <dgm:t>
        <a:bodyPr/>
        <a:lstStyle/>
        <a:p>
          <a:endParaRPr lang="en-US"/>
        </a:p>
      </dgm:t>
    </dgm:pt>
    <dgm:pt modelId="{446C4FDD-A60F-4F33-A2C1-8540B8E65F4D}">
      <dgm:prSet/>
      <dgm:spPr/>
      <dgm:t>
        <a:bodyPr/>
        <a:lstStyle/>
        <a:p>
          <a:r>
            <a:rPr lang="en-US" dirty="0" smtClean="0"/>
            <a:t>Janet Tassell</a:t>
          </a:r>
          <a:endParaRPr lang="en-US" dirty="0"/>
        </a:p>
      </dgm:t>
    </dgm:pt>
    <dgm:pt modelId="{9AC498D9-3FA8-43BD-8656-E76534F9AF97}" type="parTrans" cxnId="{B8ED97B3-8038-4EDF-8DC4-29BD24785D3C}">
      <dgm:prSet/>
      <dgm:spPr/>
      <dgm:t>
        <a:bodyPr/>
        <a:lstStyle/>
        <a:p>
          <a:endParaRPr lang="en-US"/>
        </a:p>
      </dgm:t>
    </dgm:pt>
    <dgm:pt modelId="{75B53A7B-56E7-41A2-B8AB-90764B510B26}" type="sibTrans" cxnId="{B8ED97B3-8038-4EDF-8DC4-29BD24785D3C}">
      <dgm:prSet/>
      <dgm:spPr/>
      <dgm:t>
        <a:bodyPr/>
        <a:lstStyle/>
        <a:p>
          <a:endParaRPr lang="en-US"/>
        </a:p>
      </dgm:t>
    </dgm:pt>
    <dgm:pt modelId="{9787CE59-BBEB-4A49-8542-539AA36BBCC1}">
      <dgm:prSet/>
      <dgm:spPr/>
      <dgm:t>
        <a:bodyPr/>
        <a:lstStyle/>
        <a:p>
          <a:r>
            <a:rPr lang="en-US" dirty="0" smtClean="0"/>
            <a:t>KDE</a:t>
          </a:r>
          <a:endParaRPr lang="en-US" dirty="0"/>
        </a:p>
      </dgm:t>
    </dgm:pt>
    <dgm:pt modelId="{6E32196F-4127-439B-9ADB-EDCD5D708BAF}" type="parTrans" cxnId="{663D3CD0-5F55-48F8-AA64-A263EC4B60CB}">
      <dgm:prSet/>
      <dgm:spPr/>
      <dgm:t>
        <a:bodyPr/>
        <a:lstStyle/>
        <a:p>
          <a:endParaRPr lang="en-US"/>
        </a:p>
      </dgm:t>
    </dgm:pt>
    <dgm:pt modelId="{92E14E17-20EA-41C7-8F94-424C550225A3}" type="sibTrans" cxnId="{663D3CD0-5F55-48F8-AA64-A263EC4B60CB}">
      <dgm:prSet/>
      <dgm:spPr/>
      <dgm:t>
        <a:bodyPr/>
        <a:lstStyle/>
        <a:p>
          <a:endParaRPr lang="en-US"/>
        </a:p>
      </dgm:t>
    </dgm:pt>
    <dgm:pt modelId="{A773772B-12A7-4931-AB8A-1A29097180C6}">
      <dgm:prSet/>
      <dgm:spPr/>
      <dgm:t>
        <a:bodyPr/>
        <a:lstStyle/>
        <a:p>
          <a:r>
            <a:rPr lang="en-US" dirty="0" smtClean="0"/>
            <a:t>Tim Sears, Math Consultant</a:t>
          </a:r>
          <a:endParaRPr lang="en-US" dirty="0"/>
        </a:p>
      </dgm:t>
    </dgm:pt>
    <dgm:pt modelId="{B2266618-51FA-478A-BFE2-29661809D853}" type="parTrans" cxnId="{0DF4B366-B1A8-450D-BC35-72AEC5F73D8A}">
      <dgm:prSet/>
      <dgm:spPr/>
      <dgm:t>
        <a:bodyPr/>
        <a:lstStyle/>
        <a:p>
          <a:endParaRPr lang="en-US"/>
        </a:p>
      </dgm:t>
    </dgm:pt>
    <dgm:pt modelId="{859AE737-7681-4B8B-936E-E14E6694F3AF}" type="sibTrans" cxnId="{0DF4B366-B1A8-450D-BC35-72AEC5F73D8A}">
      <dgm:prSet/>
      <dgm:spPr/>
      <dgm:t>
        <a:bodyPr/>
        <a:lstStyle/>
        <a:p>
          <a:endParaRPr lang="en-US"/>
        </a:p>
      </dgm:t>
    </dgm:pt>
    <dgm:pt modelId="{E2576219-4487-4C1B-A1FA-B3090C4740B3}">
      <dgm:prSet phldrT="[Text]"/>
      <dgm:spPr/>
      <dgm:t>
        <a:bodyPr/>
        <a:lstStyle/>
        <a:p>
          <a:r>
            <a:rPr lang="en-US" dirty="0" smtClean="0"/>
            <a:t>Kadi Ralston, ELA</a:t>
          </a:r>
          <a:endParaRPr lang="en-US" dirty="0"/>
        </a:p>
      </dgm:t>
    </dgm:pt>
    <dgm:pt modelId="{FDB1C7E5-BD34-41F8-9CD7-F51D78864699}" type="parTrans" cxnId="{52D8B1A3-E0A4-4C37-8740-C0EEC841ADC2}">
      <dgm:prSet/>
      <dgm:spPr/>
      <dgm:t>
        <a:bodyPr/>
        <a:lstStyle/>
        <a:p>
          <a:endParaRPr lang="en-US"/>
        </a:p>
      </dgm:t>
    </dgm:pt>
    <dgm:pt modelId="{3AB3972F-03CD-4B4E-8CF2-1B0F7B2E57F7}" type="sibTrans" cxnId="{52D8B1A3-E0A4-4C37-8740-C0EEC841ADC2}">
      <dgm:prSet/>
      <dgm:spPr/>
      <dgm:t>
        <a:bodyPr/>
        <a:lstStyle/>
        <a:p>
          <a:endParaRPr lang="en-US"/>
        </a:p>
      </dgm:t>
    </dgm:pt>
    <dgm:pt modelId="{B7009950-C33A-4586-A38F-2C2C9F33B315}" type="pres">
      <dgm:prSet presAssocID="{B85E35EA-5B63-4C91-9D5A-02217ABA9D41}" presName="Name0" presStyleCnt="0">
        <dgm:presLayoutVars>
          <dgm:dir/>
          <dgm:animLvl val="lvl"/>
          <dgm:resizeHandles val="exact"/>
        </dgm:presLayoutVars>
      </dgm:prSet>
      <dgm:spPr/>
      <dgm:t>
        <a:bodyPr/>
        <a:lstStyle/>
        <a:p>
          <a:endParaRPr lang="en-US"/>
        </a:p>
      </dgm:t>
    </dgm:pt>
    <dgm:pt modelId="{FC4BCEF0-1B0D-4EE6-AE1F-CE4D7C188889}" type="pres">
      <dgm:prSet presAssocID="{234BD081-DAC1-4FC8-8469-02A7CE874E71}" presName="composite" presStyleCnt="0"/>
      <dgm:spPr/>
    </dgm:pt>
    <dgm:pt modelId="{5696A319-0EA8-4F0C-A833-190F16451251}" type="pres">
      <dgm:prSet presAssocID="{234BD081-DAC1-4FC8-8469-02A7CE874E71}" presName="parTx" presStyleLbl="alignNode1" presStyleIdx="0" presStyleCnt="5">
        <dgm:presLayoutVars>
          <dgm:chMax val="0"/>
          <dgm:chPref val="0"/>
          <dgm:bulletEnabled val="1"/>
        </dgm:presLayoutVars>
      </dgm:prSet>
      <dgm:spPr/>
      <dgm:t>
        <a:bodyPr/>
        <a:lstStyle/>
        <a:p>
          <a:endParaRPr lang="en-US"/>
        </a:p>
      </dgm:t>
    </dgm:pt>
    <dgm:pt modelId="{659C7E39-77D7-4CFC-8125-B4F0A360B01B}" type="pres">
      <dgm:prSet presAssocID="{234BD081-DAC1-4FC8-8469-02A7CE874E71}" presName="desTx" presStyleLbl="alignAccFollowNode1" presStyleIdx="0" presStyleCnt="5">
        <dgm:presLayoutVars>
          <dgm:bulletEnabled val="1"/>
        </dgm:presLayoutVars>
      </dgm:prSet>
      <dgm:spPr/>
      <dgm:t>
        <a:bodyPr/>
        <a:lstStyle/>
        <a:p>
          <a:endParaRPr lang="en-US"/>
        </a:p>
      </dgm:t>
    </dgm:pt>
    <dgm:pt modelId="{6FE25EB6-11F9-4551-AAC9-AA7B70D5E842}" type="pres">
      <dgm:prSet presAssocID="{7C43930D-091D-4F8D-9EF0-ECE09EAE86B3}" presName="space" presStyleCnt="0"/>
      <dgm:spPr/>
    </dgm:pt>
    <dgm:pt modelId="{086EC6A5-E02C-4B37-B32F-3F868251B70C}" type="pres">
      <dgm:prSet presAssocID="{40338756-FEE7-41B1-B57E-1BCA8170F5C7}" presName="composite" presStyleCnt="0"/>
      <dgm:spPr/>
    </dgm:pt>
    <dgm:pt modelId="{FB6AD1F7-65A8-47F7-86C0-317120CB6FF8}" type="pres">
      <dgm:prSet presAssocID="{40338756-FEE7-41B1-B57E-1BCA8170F5C7}" presName="parTx" presStyleLbl="alignNode1" presStyleIdx="1" presStyleCnt="5">
        <dgm:presLayoutVars>
          <dgm:chMax val="0"/>
          <dgm:chPref val="0"/>
          <dgm:bulletEnabled val="1"/>
        </dgm:presLayoutVars>
      </dgm:prSet>
      <dgm:spPr/>
      <dgm:t>
        <a:bodyPr/>
        <a:lstStyle/>
        <a:p>
          <a:endParaRPr lang="en-US"/>
        </a:p>
      </dgm:t>
    </dgm:pt>
    <dgm:pt modelId="{17640208-BE37-4C8C-9FE0-0B8067F2A689}" type="pres">
      <dgm:prSet presAssocID="{40338756-FEE7-41B1-B57E-1BCA8170F5C7}" presName="desTx" presStyleLbl="alignAccFollowNode1" presStyleIdx="1" presStyleCnt="5">
        <dgm:presLayoutVars>
          <dgm:bulletEnabled val="1"/>
        </dgm:presLayoutVars>
      </dgm:prSet>
      <dgm:spPr/>
      <dgm:t>
        <a:bodyPr/>
        <a:lstStyle/>
        <a:p>
          <a:endParaRPr lang="en-US"/>
        </a:p>
      </dgm:t>
    </dgm:pt>
    <dgm:pt modelId="{B7F03E2D-DAA4-4532-96AF-1FCCEC85E3BC}" type="pres">
      <dgm:prSet presAssocID="{4AC2EECC-037A-49E8-A7B1-45349C81F71E}" presName="space" presStyleCnt="0"/>
      <dgm:spPr/>
    </dgm:pt>
    <dgm:pt modelId="{69D70CA1-EB86-4708-BCAE-A9EA2499B052}" type="pres">
      <dgm:prSet presAssocID="{89B3AF11-DC69-454D-8923-D1680BCD3A81}" presName="composite" presStyleCnt="0"/>
      <dgm:spPr/>
    </dgm:pt>
    <dgm:pt modelId="{ADE7E29B-A7F4-4FF5-A681-C68BAA8D6104}" type="pres">
      <dgm:prSet presAssocID="{89B3AF11-DC69-454D-8923-D1680BCD3A81}" presName="parTx" presStyleLbl="alignNode1" presStyleIdx="2" presStyleCnt="5">
        <dgm:presLayoutVars>
          <dgm:chMax val="0"/>
          <dgm:chPref val="0"/>
          <dgm:bulletEnabled val="1"/>
        </dgm:presLayoutVars>
      </dgm:prSet>
      <dgm:spPr/>
      <dgm:t>
        <a:bodyPr/>
        <a:lstStyle/>
        <a:p>
          <a:endParaRPr lang="en-US"/>
        </a:p>
      </dgm:t>
    </dgm:pt>
    <dgm:pt modelId="{DED17737-CD52-441A-8FE6-5D2EED1C59A2}" type="pres">
      <dgm:prSet presAssocID="{89B3AF11-DC69-454D-8923-D1680BCD3A81}" presName="desTx" presStyleLbl="alignAccFollowNode1" presStyleIdx="2" presStyleCnt="5">
        <dgm:presLayoutVars>
          <dgm:bulletEnabled val="1"/>
        </dgm:presLayoutVars>
      </dgm:prSet>
      <dgm:spPr/>
      <dgm:t>
        <a:bodyPr/>
        <a:lstStyle/>
        <a:p>
          <a:endParaRPr lang="en-US"/>
        </a:p>
      </dgm:t>
    </dgm:pt>
    <dgm:pt modelId="{54FFB645-6C3C-4B79-AB4B-D4622AF82C89}" type="pres">
      <dgm:prSet presAssocID="{9CC05B93-2198-4F6E-84F0-3F8D045AAB0F}" presName="space" presStyleCnt="0"/>
      <dgm:spPr/>
    </dgm:pt>
    <dgm:pt modelId="{CCBA9E78-3DB1-4318-A76E-AF647434F58D}" type="pres">
      <dgm:prSet presAssocID="{C37F50C1-1CA4-4FB8-9762-201825F089ED}" presName="composite" presStyleCnt="0"/>
      <dgm:spPr/>
    </dgm:pt>
    <dgm:pt modelId="{2DE5D81B-4499-415A-B452-403B414C1DEC}" type="pres">
      <dgm:prSet presAssocID="{C37F50C1-1CA4-4FB8-9762-201825F089ED}" presName="parTx" presStyleLbl="alignNode1" presStyleIdx="3" presStyleCnt="5">
        <dgm:presLayoutVars>
          <dgm:chMax val="0"/>
          <dgm:chPref val="0"/>
          <dgm:bulletEnabled val="1"/>
        </dgm:presLayoutVars>
      </dgm:prSet>
      <dgm:spPr/>
      <dgm:t>
        <a:bodyPr/>
        <a:lstStyle/>
        <a:p>
          <a:endParaRPr lang="en-US"/>
        </a:p>
      </dgm:t>
    </dgm:pt>
    <dgm:pt modelId="{BED5246F-5418-46E9-BC18-8231CBC73C7F}" type="pres">
      <dgm:prSet presAssocID="{C37F50C1-1CA4-4FB8-9762-201825F089ED}" presName="desTx" presStyleLbl="alignAccFollowNode1" presStyleIdx="3" presStyleCnt="5">
        <dgm:presLayoutVars>
          <dgm:bulletEnabled val="1"/>
        </dgm:presLayoutVars>
      </dgm:prSet>
      <dgm:spPr/>
      <dgm:t>
        <a:bodyPr/>
        <a:lstStyle/>
        <a:p>
          <a:endParaRPr lang="en-US"/>
        </a:p>
      </dgm:t>
    </dgm:pt>
    <dgm:pt modelId="{65B9F170-9018-4AD2-9756-864A8200B1FF}" type="pres">
      <dgm:prSet presAssocID="{5DB62B88-B4B4-4730-9658-779633EC532C}" presName="space" presStyleCnt="0"/>
      <dgm:spPr/>
    </dgm:pt>
    <dgm:pt modelId="{789A3E4A-5F4F-47F3-BE2C-2B41573B00B9}" type="pres">
      <dgm:prSet presAssocID="{9787CE59-BBEB-4A49-8542-539AA36BBCC1}" presName="composite" presStyleCnt="0"/>
      <dgm:spPr/>
    </dgm:pt>
    <dgm:pt modelId="{AB5C1E44-F354-4B50-B1AE-DD656B1AA054}" type="pres">
      <dgm:prSet presAssocID="{9787CE59-BBEB-4A49-8542-539AA36BBCC1}" presName="parTx" presStyleLbl="alignNode1" presStyleIdx="4" presStyleCnt="5">
        <dgm:presLayoutVars>
          <dgm:chMax val="0"/>
          <dgm:chPref val="0"/>
          <dgm:bulletEnabled val="1"/>
        </dgm:presLayoutVars>
      </dgm:prSet>
      <dgm:spPr/>
      <dgm:t>
        <a:bodyPr/>
        <a:lstStyle/>
        <a:p>
          <a:endParaRPr lang="en-US"/>
        </a:p>
      </dgm:t>
    </dgm:pt>
    <dgm:pt modelId="{37D560C7-5AF3-4613-828A-7C6A37162BF4}" type="pres">
      <dgm:prSet presAssocID="{9787CE59-BBEB-4A49-8542-539AA36BBCC1}" presName="desTx" presStyleLbl="alignAccFollowNode1" presStyleIdx="4" presStyleCnt="5">
        <dgm:presLayoutVars>
          <dgm:bulletEnabled val="1"/>
        </dgm:presLayoutVars>
      </dgm:prSet>
      <dgm:spPr/>
      <dgm:t>
        <a:bodyPr/>
        <a:lstStyle/>
        <a:p>
          <a:endParaRPr lang="en-US"/>
        </a:p>
      </dgm:t>
    </dgm:pt>
  </dgm:ptLst>
  <dgm:cxnLst>
    <dgm:cxn modelId="{261CD53A-B95F-490E-83BB-93BF6B852E96}" type="presOf" srcId="{9787CE59-BBEB-4A49-8542-539AA36BBCC1}" destId="{AB5C1E44-F354-4B50-B1AE-DD656B1AA054}" srcOrd="0" destOrd="0" presId="urn:microsoft.com/office/officeart/2005/8/layout/hList1"/>
    <dgm:cxn modelId="{3C24CF99-8A7B-44F6-AABB-D89250E865BE}" type="presOf" srcId="{89B3AF11-DC69-454D-8923-D1680BCD3A81}" destId="{ADE7E29B-A7F4-4FF5-A681-C68BAA8D6104}" srcOrd="0" destOrd="0" presId="urn:microsoft.com/office/officeart/2005/8/layout/hList1"/>
    <dgm:cxn modelId="{70A2EF47-8A9B-4603-98D6-A0127AE70EE0}" type="presOf" srcId="{A6775C1F-88EB-4EDE-A91B-FA6980FB697A}" destId="{DED17737-CD52-441A-8FE6-5D2EED1C59A2}" srcOrd="0" destOrd="0" presId="urn:microsoft.com/office/officeart/2005/8/layout/hList1"/>
    <dgm:cxn modelId="{02EDE10F-35AC-428B-A9D8-893DD7959C90}" srcId="{89B3AF11-DC69-454D-8923-D1680BCD3A81}" destId="{2EED0033-919A-420B-96D1-1EE1C4AF7DC7}" srcOrd="1" destOrd="0" parTransId="{6E67A27F-87AA-481A-B050-ECF86E414A8F}" sibTransId="{70D7EFEC-B22A-47A9-993C-9B61D1D6E44B}"/>
    <dgm:cxn modelId="{171878BD-4371-49DC-A1FC-B3F9C32B0A2D}" type="presOf" srcId="{234BD081-DAC1-4FC8-8469-02A7CE874E71}" destId="{5696A319-0EA8-4F0C-A833-190F16451251}" srcOrd="0" destOrd="0" presId="urn:microsoft.com/office/officeart/2005/8/layout/hList1"/>
    <dgm:cxn modelId="{66BF81BC-F3EC-467F-AD8D-80F7210C02C4}" type="presOf" srcId="{8A09E1C9-55CB-48E2-AB35-BB4C75BBC7EC}" destId="{17640208-BE37-4C8C-9FE0-0B8067F2A689}" srcOrd="0" destOrd="1" presId="urn:microsoft.com/office/officeart/2005/8/layout/hList1"/>
    <dgm:cxn modelId="{663D3CD0-5F55-48F8-AA64-A263EC4B60CB}" srcId="{B85E35EA-5B63-4C91-9D5A-02217ABA9D41}" destId="{9787CE59-BBEB-4A49-8542-539AA36BBCC1}" srcOrd="4" destOrd="0" parTransId="{6E32196F-4127-439B-9ADB-EDCD5D708BAF}" sibTransId="{92E14E17-20EA-41C7-8F94-424C550225A3}"/>
    <dgm:cxn modelId="{E22FB96D-FC62-4FF6-BAE2-DA0C3514651C}" srcId="{89B3AF11-DC69-454D-8923-D1680BCD3A81}" destId="{A6775C1F-88EB-4EDE-A91B-FA6980FB697A}" srcOrd="0" destOrd="0" parTransId="{ED851345-16A3-4F5E-918F-5E5F5BA131E3}" sibTransId="{3DD9B44F-2782-4238-BC65-968A89D4FD54}"/>
    <dgm:cxn modelId="{73E453AA-2DA7-4DCE-8FA5-238E3C936B73}" srcId="{B85E35EA-5B63-4C91-9D5A-02217ABA9D41}" destId="{89B3AF11-DC69-454D-8923-D1680BCD3A81}" srcOrd="2" destOrd="0" parTransId="{047620B5-3733-4588-A425-535173F51511}" sibTransId="{9CC05B93-2198-4F6E-84F0-3F8D045AAB0F}"/>
    <dgm:cxn modelId="{B8ED97B3-8038-4EDF-8DC4-29BD24785D3C}" srcId="{C37F50C1-1CA4-4FB8-9762-201825F089ED}" destId="{446C4FDD-A60F-4F33-A2C1-8540B8E65F4D}" srcOrd="0" destOrd="0" parTransId="{9AC498D9-3FA8-43BD-8656-E76534F9AF97}" sibTransId="{75B53A7B-56E7-41A2-B8AB-90764B510B26}"/>
    <dgm:cxn modelId="{660B7C1E-9B54-4739-B8A3-6256A20CFB48}" srcId="{40338756-FEE7-41B1-B57E-1BCA8170F5C7}" destId="{BB64123B-8454-4818-896A-184097F7D22B}" srcOrd="0" destOrd="0" parTransId="{491ACFE2-4D45-42C3-A56A-AD106E4E4D55}" sibTransId="{D52CBFF1-CB01-4465-9776-73609FDFBF6A}"/>
    <dgm:cxn modelId="{876F0562-A798-4FA6-B726-8ED51F3828F8}" type="presOf" srcId="{D76BA599-DBF7-4ACD-82A0-25B97AC5168C}" destId="{DED17737-CD52-441A-8FE6-5D2EED1C59A2}" srcOrd="0" destOrd="2" presId="urn:microsoft.com/office/officeart/2005/8/layout/hList1"/>
    <dgm:cxn modelId="{A045060E-7630-4043-A7ED-36E5CF22907B}" type="presOf" srcId="{40338756-FEE7-41B1-B57E-1BCA8170F5C7}" destId="{FB6AD1F7-65A8-47F7-86C0-317120CB6FF8}" srcOrd="0" destOrd="0" presId="urn:microsoft.com/office/officeart/2005/8/layout/hList1"/>
    <dgm:cxn modelId="{C93C83F2-BA23-4F0B-BAB3-8CDACA091F71}" srcId="{B85E35EA-5B63-4C91-9D5A-02217ABA9D41}" destId="{C37F50C1-1CA4-4FB8-9762-201825F089ED}" srcOrd="3" destOrd="0" parTransId="{5C410B62-7F18-4E4E-9398-64048E3BBB92}" sibTransId="{5DB62B88-B4B4-4730-9658-779633EC532C}"/>
    <dgm:cxn modelId="{251886DD-ADAD-4632-8F09-0E620246E127}" srcId="{234BD081-DAC1-4FC8-8469-02A7CE874E71}" destId="{E0C9EB69-BE9E-4D5B-AD47-AD9BA542A212}" srcOrd="0" destOrd="0" parTransId="{1A3C1D88-DCBA-4155-98D1-2A7E972215EC}" sibTransId="{46D5BF9A-70F1-47D5-80BF-29DAD91080EB}"/>
    <dgm:cxn modelId="{FDB852F2-8ED0-4FBA-9C6D-21317CEA7DEE}" type="presOf" srcId="{E2576219-4487-4C1B-A1FA-B3090C4740B3}" destId="{659C7E39-77D7-4CFC-8125-B4F0A360B01B}" srcOrd="0" destOrd="1" presId="urn:microsoft.com/office/officeart/2005/8/layout/hList1"/>
    <dgm:cxn modelId="{B6D76602-96EE-4276-B4EF-B4238B881579}" type="presOf" srcId="{B85E35EA-5B63-4C91-9D5A-02217ABA9D41}" destId="{B7009950-C33A-4586-A38F-2C2C9F33B315}" srcOrd="0" destOrd="0" presId="urn:microsoft.com/office/officeart/2005/8/layout/hList1"/>
    <dgm:cxn modelId="{D7BD2AB2-41B3-4107-9FFB-2141579CC5B4}" srcId="{89B3AF11-DC69-454D-8923-D1680BCD3A81}" destId="{D76BA599-DBF7-4ACD-82A0-25B97AC5168C}" srcOrd="2" destOrd="0" parTransId="{DB42D779-DAD9-4AF9-9EEC-AAD64F610BBF}" sibTransId="{F1418214-217D-41EE-9257-492DB6A24BA1}"/>
    <dgm:cxn modelId="{52D8B1A3-E0A4-4C37-8740-C0EEC841ADC2}" srcId="{234BD081-DAC1-4FC8-8469-02A7CE874E71}" destId="{E2576219-4487-4C1B-A1FA-B3090C4740B3}" srcOrd="1" destOrd="0" parTransId="{FDB1C7E5-BD34-41F8-9CD7-F51D78864699}" sibTransId="{3AB3972F-03CD-4B4E-8CF2-1B0F7B2E57F7}"/>
    <dgm:cxn modelId="{BA708A60-36E5-4841-8AF5-C3DD14437728}" type="presOf" srcId="{BB64123B-8454-4818-896A-184097F7D22B}" destId="{17640208-BE37-4C8C-9FE0-0B8067F2A689}" srcOrd="0" destOrd="0" presId="urn:microsoft.com/office/officeart/2005/8/layout/hList1"/>
    <dgm:cxn modelId="{8F27EB3D-FF27-41B0-907D-306473CD7848}" srcId="{B85E35EA-5B63-4C91-9D5A-02217ABA9D41}" destId="{234BD081-DAC1-4FC8-8469-02A7CE874E71}" srcOrd="0" destOrd="0" parTransId="{51478EF6-4FEE-4496-B527-B3AA7058205E}" sibTransId="{7C43930D-091D-4F8D-9EF0-ECE09EAE86B3}"/>
    <dgm:cxn modelId="{ADDF50B3-D248-4C33-B62D-52E4DE8B2C81}" srcId="{40338756-FEE7-41B1-B57E-1BCA8170F5C7}" destId="{8A09E1C9-55CB-48E2-AB35-BB4C75BBC7EC}" srcOrd="1" destOrd="0" parTransId="{E03D7B97-E930-41BA-803B-FCC22EF88BCA}" sibTransId="{89E8B484-1CA1-4782-9F78-E8702B3B5EB5}"/>
    <dgm:cxn modelId="{80377BA8-1E4B-4ADE-AF28-C2DFE7BC5B62}" type="presOf" srcId="{C37F50C1-1CA4-4FB8-9762-201825F089ED}" destId="{2DE5D81B-4499-415A-B452-403B414C1DEC}" srcOrd="0" destOrd="0" presId="urn:microsoft.com/office/officeart/2005/8/layout/hList1"/>
    <dgm:cxn modelId="{0DF4B366-B1A8-450D-BC35-72AEC5F73D8A}" srcId="{9787CE59-BBEB-4A49-8542-539AA36BBCC1}" destId="{A773772B-12A7-4931-AB8A-1A29097180C6}" srcOrd="0" destOrd="0" parTransId="{B2266618-51FA-478A-BFE2-29661809D853}" sibTransId="{859AE737-7681-4B8B-936E-E14E6694F3AF}"/>
    <dgm:cxn modelId="{6E90EC89-D641-495E-9A48-CDB79E932ED1}" srcId="{B85E35EA-5B63-4C91-9D5A-02217ABA9D41}" destId="{40338756-FEE7-41B1-B57E-1BCA8170F5C7}" srcOrd="1" destOrd="0" parTransId="{EA7DC4FA-00DC-44BC-813F-55961351C55E}" sibTransId="{4AC2EECC-037A-49E8-A7B1-45349C81F71E}"/>
    <dgm:cxn modelId="{E58D38CB-9CEC-4438-8E44-C01351E2D41B}" type="presOf" srcId="{E0C9EB69-BE9E-4D5B-AD47-AD9BA542A212}" destId="{659C7E39-77D7-4CFC-8125-B4F0A360B01B}" srcOrd="0" destOrd="0" presId="urn:microsoft.com/office/officeart/2005/8/layout/hList1"/>
    <dgm:cxn modelId="{4581C9A1-88AA-4C86-AD74-319A46F7412F}" type="presOf" srcId="{446C4FDD-A60F-4F33-A2C1-8540B8E65F4D}" destId="{BED5246F-5418-46E9-BC18-8231CBC73C7F}" srcOrd="0" destOrd="0" presId="urn:microsoft.com/office/officeart/2005/8/layout/hList1"/>
    <dgm:cxn modelId="{64BC470D-2911-4759-87A4-1E75D9352CFF}" type="presOf" srcId="{2EED0033-919A-420B-96D1-1EE1C4AF7DC7}" destId="{DED17737-CD52-441A-8FE6-5D2EED1C59A2}" srcOrd="0" destOrd="1" presId="urn:microsoft.com/office/officeart/2005/8/layout/hList1"/>
    <dgm:cxn modelId="{FFCFFE03-9082-45AD-A907-361694C77150}" type="presOf" srcId="{A773772B-12A7-4931-AB8A-1A29097180C6}" destId="{37D560C7-5AF3-4613-828A-7C6A37162BF4}" srcOrd="0" destOrd="0" presId="urn:microsoft.com/office/officeart/2005/8/layout/hList1"/>
    <dgm:cxn modelId="{FB398DD2-EB55-4028-AEDD-6D69D42C0EE5}" type="presParOf" srcId="{B7009950-C33A-4586-A38F-2C2C9F33B315}" destId="{FC4BCEF0-1B0D-4EE6-AE1F-CE4D7C188889}" srcOrd="0" destOrd="0" presId="urn:microsoft.com/office/officeart/2005/8/layout/hList1"/>
    <dgm:cxn modelId="{7E14FB06-B0FF-46A1-A093-C5B0A2949259}" type="presParOf" srcId="{FC4BCEF0-1B0D-4EE6-AE1F-CE4D7C188889}" destId="{5696A319-0EA8-4F0C-A833-190F16451251}" srcOrd="0" destOrd="0" presId="urn:microsoft.com/office/officeart/2005/8/layout/hList1"/>
    <dgm:cxn modelId="{DACFD4A9-96E4-48B0-9CAF-97112A212BCD}" type="presParOf" srcId="{FC4BCEF0-1B0D-4EE6-AE1F-CE4D7C188889}" destId="{659C7E39-77D7-4CFC-8125-B4F0A360B01B}" srcOrd="1" destOrd="0" presId="urn:microsoft.com/office/officeart/2005/8/layout/hList1"/>
    <dgm:cxn modelId="{6899431C-7971-4EBF-86E2-6D40803555EB}" type="presParOf" srcId="{B7009950-C33A-4586-A38F-2C2C9F33B315}" destId="{6FE25EB6-11F9-4551-AAC9-AA7B70D5E842}" srcOrd="1" destOrd="0" presId="urn:microsoft.com/office/officeart/2005/8/layout/hList1"/>
    <dgm:cxn modelId="{606F801B-7E7D-466B-A700-F7E02B3B2BB6}" type="presParOf" srcId="{B7009950-C33A-4586-A38F-2C2C9F33B315}" destId="{086EC6A5-E02C-4B37-B32F-3F868251B70C}" srcOrd="2" destOrd="0" presId="urn:microsoft.com/office/officeart/2005/8/layout/hList1"/>
    <dgm:cxn modelId="{2826EA8E-206C-4B2A-8C7D-4DF064C81F90}" type="presParOf" srcId="{086EC6A5-E02C-4B37-B32F-3F868251B70C}" destId="{FB6AD1F7-65A8-47F7-86C0-317120CB6FF8}" srcOrd="0" destOrd="0" presId="urn:microsoft.com/office/officeart/2005/8/layout/hList1"/>
    <dgm:cxn modelId="{F288F053-6B3C-47A3-A750-5C89ED2413F4}" type="presParOf" srcId="{086EC6A5-E02C-4B37-B32F-3F868251B70C}" destId="{17640208-BE37-4C8C-9FE0-0B8067F2A689}" srcOrd="1" destOrd="0" presId="urn:microsoft.com/office/officeart/2005/8/layout/hList1"/>
    <dgm:cxn modelId="{8E0448E7-15BD-4EF3-A985-79CE0211F7DA}" type="presParOf" srcId="{B7009950-C33A-4586-A38F-2C2C9F33B315}" destId="{B7F03E2D-DAA4-4532-96AF-1FCCEC85E3BC}" srcOrd="3" destOrd="0" presId="urn:microsoft.com/office/officeart/2005/8/layout/hList1"/>
    <dgm:cxn modelId="{E07487E2-CAB4-4CF5-AB85-85C18B99FC6E}" type="presParOf" srcId="{B7009950-C33A-4586-A38F-2C2C9F33B315}" destId="{69D70CA1-EB86-4708-BCAE-A9EA2499B052}" srcOrd="4" destOrd="0" presId="urn:microsoft.com/office/officeart/2005/8/layout/hList1"/>
    <dgm:cxn modelId="{7023126C-DB84-4E45-88D6-D86A2EC11B7E}" type="presParOf" srcId="{69D70CA1-EB86-4708-BCAE-A9EA2499B052}" destId="{ADE7E29B-A7F4-4FF5-A681-C68BAA8D6104}" srcOrd="0" destOrd="0" presId="urn:microsoft.com/office/officeart/2005/8/layout/hList1"/>
    <dgm:cxn modelId="{52EDF82D-CC68-49B3-8687-7E3B789B331D}" type="presParOf" srcId="{69D70CA1-EB86-4708-BCAE-A9EA2499B052}" destId="{DED17737-CD52-441A-8FE6-5D2EED1C59A2}" srcOrd="1" destOrd="0" presId="urn:microsoft.com/office/officeart/2005/8/layout/hList1"/>
    <dgm:cxn modelId="{3425033B-1CBC-4F18-BE45-07080DB44F3D}" type="presParOf" srcId="{B7009950-C33A-4586-A38F-2C2C9F33B315}" destId="{54FFB645-6C3C-4B79-AB4B-D4622AF82C89}" srcOrd="5" destOrd="0" presId="urn:microsoft.com/office/officeart/2005/8/layout/hList1"/>
    <dgm:cxn modelId="{FC15B9DF-DD00-4290-8158-31816EBF4CEC}" type="presParOf" srcId="{B7009950-C33A-4586-A38F-2C2C9F33B315}" destId="{CCBA9E78-3DB1-4318-A76E-AF647434F58D}" srcOrd="6" destOrd="0" presId="urn:microsoft.com/office/officeart/2005/8/layout/hList1"/>
    <dgm:cxn modelId="{77B0D7BA-7789-4F86-9536-89BD87FE3CA6}" type="presParOf" srcId="{CCBA9E78-3DB1-4318-A76E-AF647434F58D}" destId="{2DE5D81B-4499-415A-B452-403B414C1DEC}" srcOrd="0" destOrd="0" presId="urn:microsoft.com/office/officeart/2005/8/layout/hList1"/>
    <dgm:cxn modelId="{7E4E71F7-5AB7-43A1-AF6C-CCF1E695AE24}" type="presParOf" srcId="{CCBA9E78-3DB1-4318-A76E-AF647434F58D}" destId="{BED5246F-5418-46E9-BC18-8231CBC73C7F}" srcOrd="1" destOrd="0" presId="urn:microsoft.com/office/officeart/2005/8/layout/hList1"/>
    <dgm:cxn modelId="{79D7045C-21CC-427F-ADEB-A4FD14A79365}" type="presParOf" srcId="{B7009950-C33A-4586-A38F-2C2C9F33B315}" destId="{65B9F170-9018-4AD2-9756-864A8200B1FF}" srcOrd="7" destOrd="0" presId="urn:microsoft.com/office/officeart/2005/8/layout/hList1"/>
    <dgm:cxn modelId="{B6A03F4C-7A25-4B29-BD94-C4C07A9E9E29}" type="presParOf" srcId="{B7009950-C33A-4586-A38F-2C2C9F33B315}" destId="{789A3E4A-5F4F-47F3-BE2C-2B41573B00B9}" srcOrd="8" destOrd="0" presId="urn:microsoft.com/office/officeart/2005/8/layout/hList1"/>
    <dgm:cxn modelId="{42016881-4197-4100-A603-AB6A3F18FCA5}" type="presParOf" srcId="{789A3E4A-5F4F-47F3-BE2C-2B41573B00B9}" destId="{AB5C1E44-F354-4B50-B1AE-DD656B1AA054}" srcOrd="0" destOrd="0" presId="urn:microsoft.com/office/officeart/2005/8/layout/hList1"/>
    <dgm:cxn modelId="{ABD2F35E-AA1F-4FA8-A8A0-678220A9BE1F}" type="presParOf" srcId="{789A3E4A-5F4F-47F3-BE2C-2B41573B00B9}" destId="{37D560C7-5AF3-4613-828A-7C6A37162B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F736B-7758-4918-8104-7AA3725981FB}"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n-US"/>
        </a:p>
      </dgm:t>
    </dgm:pt>
    <dgm:pt modelId="{267DD70C-4872-4029-9493-0D0423E60B91}">
      <dgm:prSet phldrT="[Text]" custT="1"/>
      <dgm:spPr/>
      <dgm:t>
        <a:bodyPr/>
        <a:lstStyle/>
        <a:p>
          <a:r>
            <a:rPr lang="en-US" sz="2000" b="1" dirty="0" smtClean="0">
              <a:solidFill>
                <a:schemeClr val="accent3"/>
              </a:solidFill>
              <a:effectLst>
                <a:outerShdw blurRad="38100" dist="38100" dir="2700000" algn="tl">
                  <a:srgbClr val="000000">
                    <a:alpha val="43137"/>
                  </a:srgbClr>
                </a:outerShdw>
              </a:effectLst>
            </a:rPr>
            <a:t>Spring 2012</a:t>
          </a:r>
          <a:endParaRPr lang="en-US" sz="2000" b="1" dirty="0">
            <a:solidFill>
              <a:schemeClr val="accent3"/>
            </a:solidFill>
            <a:effectLst>
              <a:outerShdw blurRad="38100" dist="38100" dir="2700000" algn="tl">
                <a:srgbClr val="000000">
                  <a:alpha val="43137"/>
                </a:srgbClr>
              </a:outerShdw>
            </a:effectLst>
          </a:endParaRPr>
        </a:p>
      </dgm:t>
    </dgm:pt>
    <dgm:pt modelId="{A6F0CEEC-0F90-4B56-8BAE-6F5FF945AB6C}" type="parTrans" cxnId="{F58DF7E4-4536-4724-BD9F-4D901365C2E8}">
      <dgm:prSet/>
      <dgm:spPr/>
      <dgm:t>
        <a:bodyPr/>
        <a:lstStyle/>
        <a:p>
          <a:endParaRPr lang="en-US"/>
        </a:p>
      </dgm:t>
    </dgm:pt>
    <dgm:pt modelId="{92312E28-4AC4-4083-AC7C-D12E4982C288}" type="sibTrans" cxnId="{F58DF7E4-4536-4724-BD9F-4D901365C2E8}">
      <dgm:prSet/>
      <dgm:spPr/>
      <dgm:t>
        <a:bodyPr/>
        <a:lstStyle/>
        <a:p>
          <a:endParaRPr lang="en-US"/>
        </a:p>
      </dgm:t>
    </dgm:pt>
    <dgm:pt modelId="{61C59C76-7E00-4BA8-8AEA-400866A64D89}">
      <dgm:prSet phldrT="[Text]"/>
      <dgm:spPr/>
      <dgm:t>
        <a:bodyPr/>
        <a:lstStyle/>
        <a:p>
          <a:r>
            <a:rPr lang="en-US" b="1" dirty="0" smtClean="0"/>
            <a:t>Spring Pilot of selected measures</a:t>
          </a:r>
          <a:endParaRPr lang="en-US" dirty="0"/>
        </a:p>
      </dgm:t>
    </dgm:pt>
    <dgm:pt modelId="{5A42A97A-239D-499D-A825-DB85DBCC014E}" type="parTrans" cxnId="{58F12A79-DDE3-41CA-81B6-B0072084EBB2}">
      <dgm:prSet/>
      <dgm:spPr/>
      <dgm:t>
        <a:bodyPr/>
        <a:lstStyle/>
        <a:p>
          <a:endParaRPr lang="en-US"/>
        </a:p>
      </dgm:t>
    </dgm:pt>
    <dgm:pt modelId="{3F341474-165F-4F15-8755-107CED90E9EA}" type="sibTrans" cxnId="{58F12A79-DDE3-41CA-81B6-B0072084EBB2}">
      <dgm:prSet/>
      <dgm:spPr/>
      <dgm:t>
        <a:bodyPr/>
        <a:lstStyle/>
        <a:p>
          <a:endParaRPr lang="en-US"/>
        </a:p>
      </dgm:t>
    </dgm:pt>
    <dgm:pt modelId="{20297535-6B51-435E-92AB-B39315C7FD2D}">
      <dgm:prSet phldrT="[Text]" custT="1"/>
      <dgm:spPr/>
      <dgm:t>
        <a:bodyPr/>
        <a:lstStyle/>
        <a:p>
          <a:r>
            <a:rPr lang="en-US" sz="2000" b="1" dirty="0" smtClean="0">
              <a:solidFill>
                <a:schemeClr val="accent4"/>
              </a:solidFill>
            </a:rPr>
            <a:t>Summer 2012</a:t>
          </a:r>
          <a:endParaRPr lang="en-US" sz="2000" b="1" dirty="0">
            <a:solidFill>
              <a:schemeClr val="accent4"/>
            </a:solidFill>
          </a:endParaRPr>
        </a:p>
      </dgm:t>
    </dgm:pt>
    <dgm:pt modelId="{6B477250-C6F2-46FD-B2A3-27B4FD7A16F9}" type="parTrans" cxnId="{0628EF5C-C20D-4E4E-A59B-932CFD2E6E24}">
      <dgm:prSet/>
      <dgm:spPr/>
      <dgm:t>
        <a:bodyPr/>
        <a:lstStyle/>
        <a:p>
          <a:endParaRPr lang="en-US"/>
        </a:p>
      </dgm:t>
    </dgm:pt>
    <dgm:pt modelId="{50067C55-0DA8-417D-A58D-EDB42C296582}" type="sibTrans" cxnId="{0628EF5C-C20D-4E4E-A59B-932CFD2E6E24}">
      <dgm:prSet/>
      <dgm:spPr/>
      <dgm:t>
        <a:bodyPr/>
        <a:lstStyle/>
        <a:p>
          <a:endParaRPr lang="en-US"/>
        </a:p>
      </dgm:t>
    </dgm:pt>
    <dgm:pt modelId="{6C305A7F-FFFA-43A6-9249-9E61E6F7EF4E}">
      <dgm:prSet phldrT="[Text]"/>
      <dgm:spPr/>
      <dgm:t>
        <a:bodyPr/>
        <a:lstStyle/>
        <a:p>
          <a:r>
            <a:rPr lang="en-US" b="1" dirty="0" smtClean="0"/>
            <a:t>Summer training for pilot districts </a:t>
          </a:r>
          <a:endParaRPr lang="en-US" dirty="0"/>
        </a:p>
      </dgm:t>
    </dgm:pt>
    <dgm:pt modelId="{80461BA9-23FF-4852-9F32-CD45E176656D}" type="parTrans" cxnId="{0CD19CE0-27E1-4AE6-A857-9D321CB22291}">
      <dgm:prSet/>
      <dgm:spPr/>
      <dgm:t>
        <a:bodyPr/>
        <a:lstStyle/>
        <a:p>
          <a:endParaRPr lang="en-US"/>
        </a:p>
      </dgm:t>
    </dgm:pt>
    <dgm:pt modelId="{7E54A082-5793-4B30-826F-F19A3A610ECF}" type="sibTrans" cxnId="{0CD19CE0-27E1-4AE6-A857-9D321CB22291}">
      <dgm:prSet/>
      <dgm:spPr/>
      <dgm:t>
        <a:bodyPr/>
        <a:lstStyle/>
        <a:p>
          <a:endParaRPr lang="en-US"/>
        </a:p>
      </dgm:t>
    </dgm:pt>
    <dgm:pt modelId="{E6D45E60-DEA0-4B04-91EF-6592FE001BFC}">
      <dgm:prSet phldrT="[Text]" custT="1"/>
      <dgm:spPr/>
      <dgm:t>
        <a:bodyPr/>
        <a:lstStyle/>
        <a:p>
          <a:r>
            <a:rPr lang="en-US" sz="2000" b="1" dirty="0" smtClean="0">
              <a:solidFill>
                <a:schemeClr val="accent3"/>
              </a:solidFill>
              <a:effectLst>
                <a:outerShdw blurRad="38100" dist="38100" dir="2700000" algn="tl">
                  <a:srgbClr val="000000">
                    <a:alpha val="43137"/>
                  </a:srgbClr>
                </a:outerShdw>
              </a:effectLst>
            </a:rPr>
            <a:t>2012-2013</a:t>
          </a:r>
          <a:endParaRPr lang="en-US" sz="2000" b="1" dirty="0">
            <a:solidFill>
              <a:schemeClr val="accent3"/>
            </a:solidFill>
            <a:effectLst>
              <a:outerShdw blurRad="38100" dist="38100" dir="2700000" algn="tl">
                <a:srgbClr val="000000">
                  <a:alpha val="43137"/>
                </a:srgbClr>
              </a:outerShdw>
            </a:effectLst>
          </a:endParaRPr>
        </a:p>
      </dgm:t>
    </dgm:pt>
    <dgm:pt modelId="{1A9EB231-7AFA-47EF-BCCC-86F0634CF23A}" type="parTrans" cxnId="{733F5032-10C5-442A-9035-440D0A2D71BF}">
      <dgm:prSet/>
      <dgm:spPr/>
      <dgm:t>
        <a:bodyPr/>
        <a:lstStyle/>
        <a:p>
          <a:endParaRPr lang="en-US"/>
        </a:p>
      </dgm:t>
    </dgm:pt>
    <dgm:pt modelId="{F94F98BC-FDA2-4FD6-93FF-A1526BA61C49}" type="sibTrans" cxnId="{733F5032-10C5-442A-9035-440D0A2D71BF}">
      <dgm:prSet/>
      <dgm:spPr/>
      <dgm:t>
        <a:bodyPr/>
        <a:lstStyle/>
        <a:p>
          <a:endParaRPr lang="en-US"/>
        </a:p>
      </dgm:t>
    </dgm:pt>
    <dgm:pt modelId="{2394D726-7652-4B5E-92B9-5E47B5408B9D}">
      <dgm:prSet phldrT="[Text]"/>
      <dgm:spPr/>
      <dgm:t>
        <a:bodyPr/>
        <a:lstStyle/>
        <a:p>
          <a:r>
            <a:rPr lang="en-US" b="1" dirty="0" smtClean="0">
              <a:solidFill>
                <a:srgbClr val="000000"/>
              </a:solidFill>
            </a:rPr>
            <a:t>55+ districts will pilot the entire process with teachers</a:t>
          </a:r>
          <a:endParaRPr lang="en-US" dirty="0"/>
        </a:p>
      </dgm:t>
    </dgm:pt>
    <dgm:pt modelId="{2ADB3D47-FE9B-4F5D-8CE2-6B8F3CC72163}" type="parTrans" cxnId="{3D796297-E833-4A43-A9B1-58E0E0896BE3}">
      <dgm:prSet/>
      <dgm:spPr/>
      <dgm:t>
        <a:bodyPr/>
        <a:lstStyle/>
        <a:p>
          <a:endParaRPr lang="en-US"/>
        </a:p>
      </dgm:t>
    </dgm:pt>
    <dgm:pt modelId="{2CA59AE1-4AF4-43D5-80B5-B24D12F8ED83}" type="sibTrans" cxnId="{3D796297-E833-4A43-A9B1-58E0E0896BE3}">
      <dgm:prSet/>
      <dgm:spPr/>
      <dgm:t>
        <a:bodyPr/>
        <a:lstStyle/>
        <a:p>
          <a:endParaRPr lang="en-US"/>
        </a:p>
      </dgm:t>
    </dgm:pt>
    <dgm:pt modelId="{612D6A77-DD33-4ECE-BDEC-DBB2A7155240}">
      <dgm:prSet/>
      <dgm:spPr/>
      <dgm:t>
        <a:bodyPr/>
        <a:lstStyle/>
        <a:p>
          <a:endParaRPr lang="en-US" b="1" dirty="0"/>
        </a:p>
      </dgm:t>
    </dgm:pt>
    <dgm:pt modelId="{E96F3911-7DE8-4D42-BEA3-72FDEBE1C659}" type="parTrans" cxnId="{82FB91F2-186F-40CA-8CA6-7A5430EE4C27}">
      <dgm:prSet/>
      <dgm:spPr/>
      <dgm:t>
        <a:bodyPr/>
        <a:lstStyle/>
        <a:p>
          <a:endParaRPr lang="en-US"/>
        </a:p>
      </dgm:t>
    </dgm:pt>
    <dgm:pt modelId="{03410BCF-49B0-4817-8D36-D17E22EA9B5B}" type="sibTrans" cxnId="{82FB91F2-186F-40CA-8CA6-7A5430EE4C27}">
      <dgm:prSet/>
      <dgm:spPr/>
      <dgm:t>
        <a:bodyPr/>
        <a:lstStyle/>
        <a:p>
          <a:endParaRPr lang="en-US"/>
        </a:p>
      </dgm:t>
    </dgm:pt>
    <dgm:pt modelId="{812B5E81-F3AB-4853-A113-8E383B533376}" type="pres">
      <dgm:prSet presAssocID="{5C2F736B-7758-4918-8104-7AA3725981FB}" presName="linearFlow" presStyleCnt="0">
        <dgm:presLayoutVars>
          <dgm:dir/>
          <dgm:animLvl val="lvl"/>
          <dgm:resizeHandles val="exact"/>
        </dgm:presLayoutVars>
      </dgm:prSet>
      <dgm:spPr/>
      <dgm:t>
        <a:bodyPr/>
        <a:lstStyle/>
        <a:p>
          <a:endParaRPr lang="en-US"/>
        </a:p>
      </dgm:t>
    </dgm:pt>
    <dgm:pt modelId="{B68D6FBF-1091-487A-9CF1-37CE7EDB641E}" type="pres">
      <dgm:prSet presAssocID="{267DD70C-4872-4029-9493-0D0423E60B91}" presName="composite" presStyleCnt="0"/>
      <dgm:spPr/>
    </dgm:pt>
    <dgm:pt modelId="{023CD5D4-DAE8-489C-BBC4-56B376E7C961}" type="pres">
      <dgm:prSet presAssocID="{267DD70C-4872-4029-9493-0D0423E60B91}" presName="parTx" presStyleLbl="node1" presStyleIdx="0" presStyleCnt="3">
        <dgm:presLayoutVars>
          <dgm:chMax val="0"/>
          <dgm:chPref val="0"/>
          <dgm:bulletEnabled val="1"/>
        </dgm:presLayoutVars>
      </dgm:prSet>
      <dgm:spPr/>
      <dgm:t>
        <a:bodyPr/>
        <a:lstStyle/>
        <a:p>
          <a:endParaRPr lang="en-US"/>
        </a:p>
      </dgm:t>
    </dgm:pt>
    <dgm:pt modelId="{7BC886CC-88C1-4129-8220-46C3072568CF}" type="pres">
      <dgm:prSet presAssocID="{267DD70C-4872-4029-9493-0D0423E60B91}" presName="parSh" presStyleLbl="node1" presStyleIdx="0" presStyleCnt="3"/>
      <dgm:spPr/>
      <dgm:t>
        <a:bodyPr/>
        <a:lstStyle/>
        <a:p>
          <a:endParaRPr lang="en-US"/>
        </a:p>
      </dgm:t>
    </dgm:pt>
    <dgm:pt modelId="{BC2E937A-3BF7-45CA-AE58-3DDBAE51BC0C}" type="pres">
      <dgm:prSet presAssocID="{267DD70C-4872-4029-9493-0D0423E60B91}" presName="desTx" presStyleLbl="fgAcc1" presStyleIdx="0" presStyleCnt="3">
        <dgm:presLayoutVars>
          <dgm:bulletEnabled val="1"/>
        </dgm:presLayoutVars>
      </dgm:prSet>
      <dgm:spPr/>
      <dgm:t>
        <a:bodyPr/>
        <a:lstStyle/>
        <a:p>
          <a:endParaRPr lang="en-US"/>
        </a:p>
      </dgm:t>
    </dgm:pt>
    <dgm:pt modelId="{DC46A708-9198-4FF0-AF3E-B1FAD0D3685F}" type="pres">
      <dgm:prSet presAssocID="{92312E28-4AC4-4083-AC7C-D12E4982C288}" presName="sibTrans" presStyleLbl="sibTrans2D1" presStyleIdx="0" presStyleCnt="2"/>
      <dgm:spPr/>
      <dgm:t>
        <a:bodyPr/>
        <a:lstStyle/>
        <a:p>
          <a:endParaRPr lang="en-US"/>
        </a:p>
      </dgm:t>
    </dgm:pt>
    <dgm:pt modelId="{15B07417-38FE-4059-9C71-6F1FDDCABBAE}" type="pres">
      <dgm:prSet presAssocID="{92312E28-4AC4-4083-AC7C-D12E4982C288}" presName="connTx" presStyleLbl="sibTrans2D1" presStyleIdx="0" presStyleCnt="2"/>
      <dgm:spPr/>
      <dgm:t>
        <a:bodyPr/>
        <a:lstStyle/>
        <a:p>
          <a:endParaRPr lang="en-US"/>
        </a:p>
      </dgm:t>
    </dgm:pt>
    <dgm:pt modelId="{C2518913-0BB3-4619-B303-2182F10D531C}" type="pres">
      <dgm:prSet presAssocID="{20297535-6B51-435E-92AB-B39315C7FD2D}" presName="composite" presStyleCnt="0"/>
      <dgm:spPr/>
    </dgm:pt>
    <dgm:pt modelId="{FE6FF99C-B6FE-41D4-AFA3-42EAAE443B41}" type="pres">
      <dgm:prSet presAssocID="{20297535-6B51-435E-92AB-B39315C7FD2D}" presName="parTx" presStyleLbl="node1" presStyleIdx="0" presStyleCnt="3">
        <dgm:presLayoutVars>
          <dgm:chMax val="0"/>
          <dgm:chPref val="0"/>
          <dgm:bulletEnabled val="1"/>
        </dgm:presLayoutVars>
      </dgm:prSet>
      <dgm:spPr/>
      <dgm:t>
        <a:bodyPr/>
        <a:lstStyle/>
        <a:p>
          <a:endParaRPr lang="en-US"/>
        </a:p>
      </dgm:t>
    </dgm:pt>
    <dgm:pt modelId="{10EC0035-5B91-4275-9685-9768A8273C3D}" type="pres">
      <dgm:prSet presAssocID="{20297535-6B51-435E-92AB-B39315C7FD2D}" presName="parSh" presStyleLbl="node1" presStyleIdx="1" presStyleCnt="3" custScaleX="111489"/>
      <dgm:spPr/>
      <dgm:t>
        <a:bodyPr/>
        <a:lstStyle/>
        <a:p>
          <a:endParaRPr lang="en-US"/>
        </a:p>
      </dgm:t>
    </dgm:pt>
    <dgm:pt modelId="{83E3235F-768A-488D-8C90-8F8E4C5AB6A6}" type="pres">
      <dgm:prSet presAssocID="{20297535-6B51-435E-92AB-B39315C7FD2D}" presName="desTx" presStyleLbl="fgAcc1" presStyleIdx="1" presStyleCnt="3">
        <dgm:presLayoutVars>
          <dgm:bulletEnabled val="1"/>
        </dgm:presLayoutVars>
      </dgm:prSet>
      <dgm:spPr/>
      <dgm:t>
        <a:bodyPr/>
        <a:lstStyle/>
        <a:p>
          <a:endParaRPr lang="en-US"/>
        </a:p>
      </dgm:t>
    </dgm:pt>
    <dgm:pt modelId="{8D10E9F6-4A56-4035-BFD9-99398E893ECF}" type="pres">
      <dgm:prSet presAssocID="{50067C55-0DA8-417D-A58D-EDB42C296582}" presName="sibTrans" presStyleLbl="sibTrans2D1" presStyleIdx="1" presStyleCnt="2"/>
      <dgm:spPr/>
      <dgm:t>
        <a:bodyPr/>
        <a:lstStyle/>
        <a:p>
          <a:endParaRPr lang="en-US"/>
        </a:p>
      </dgm:t>
    </dgm:pt>
    <dgm:pt modelId="{1A7B7063-286D-4AEC-AA81-2EC5473B9D9C}" type="pres">
      <dgm:prSet presAssocID="{50067C55-0DA8-417D-A58D-EDB42C296582}" presName="connTx" presStyleLbl="sibTrans2D1" presStyleIdx="1" presStyleCnt="2"/>
      <dgm:spPr/>
      <dgm:t>
        <a:bodyPr/>
        <a:lstStyle/>
        <a:p>
          <a:endParaRPr lang="en-US"/>
        </a:p>
      </dgm:t>
    </dgm:pt>
    <dgm:pt modelId="{63AAA3CE-D659-4956-AC0E-B1B823C562C5}" type="pres">
      <dgm:prSet presAssocID="{E6D45E60-DEA0-4B04-91EF-6592FE001BFC}" presName="composite" presStyleCnt="0"/>
      <dgm:spPr/>
    </dgm:pt>
    <dgm:pt modelId="{DE109AFF-0338-467F-BABB-1E224C007E59}" type="pres">
      <dgm:prSet presAssocID="{E6D45E60-DEA0-4B04-91EF-6592FE001BFC}" presName="parTx" presStyleLbl="node1" presStyleIdx="1" presStyleCnt="3">
        <dgm:presLayoutVars>
          <dgm:chMax val="0"/>
          <dgm:chPref val="0"/>
          <dgm:bulletEnabled val="1"/>
        </dgm:presLayoutVars>
      </dgm:prSet>
      <dgm:spPr/>
      <dgm:t>
        <a:bodyPr/>
        <a:lstStyle/>
        <a:p>
          <a:endParaRPr lang="en-US"/>
        </a:p>
      </dgm:t>
    </dgm:pt>
    <dgm:pt modelId="{052F0E66-F476-4DB7-B2BC-4985746B13C3}" type="pres">
      <dgm:prSet presAssocID="{E6D45E60-DEA0-4B04-91EF-6592FE001BFC}" presName="parSh" presStyleLbl="node1" presStyleIdx="2" presStyleCnt="3"/>
      <dgm:spPr/>
      <dgm:t>
        <a:bodyPr/>
        <a:lstStyle/>
        <a:p>
          <a:endParaRPr lang="en-US"/>
        </a:p>
      </dgm:t>
    </dgm:pt>
    <dgm:pt modelId="{6CEA7FC4-266F-4B6E-A5B7-AB9298310F57}" type="pres">
      <dgm:prSet presAssocID="{E6D45E60-DEA0-4B04-91EF-6592FE001BFC}" presName="desTx" presStyleLbl="fgAcc1" presStyleIdx="2" presStyleCnt="3">
        <dgm:presLayoutVars>
          <dgm:bulletEnabled val="1"/>
        </dgm:presLayoutVars>
      </dgm:prSet>
      <dgm:spPr/>
      <dgm:t>
        <a:bodyPr/>
        <a:lstStyle/>
        <a:p>
          <a:endParaRPr lang="en-US"/>
        </a:p>
      </dgm:t>
    </dgm:pt>
  </dgm:ptLst>
  <dgm:cxnLst>
    <dgm:cxn modelId="{82FB91F2-186F-40CA-8CA6-7A5430EE4C27}" srcId="{20297535-6B51-435E-92AB-B39315C7FD2D}" destId="{612D6A77-DD33-4ECE-BDEC-DBB2A7155240}" srcOrd="1" destOrd="0" parTransId="{E96F3911-7DE8-4D42-BEA3-72FDEBE1C659}" sibTransId="{03410BCF-49B0-4817-8D36-D17E22EA9B5B}"/>
    <dgm:cxn modelId="{87DF9243-41D6-487E-971E-2156E20E30E5}" type="presOf" srcId="{50067C55-0DA8-417D-A58D-EDB42C296582}" destId="{8D10E9F6-4A56-4035-BFD9-99398E893ECF}" srcOrd="0" destOrd="0" presId="urn:microsoft.com/office/officeart/2005/8/layout/process3"/>
    <dgm:cxn modelId="{B58FB261-5B4A-4FE8-92E0-8842BEFACA30}" type="presOf" srcId="{612D6A77-DD33-4ECE-BDEC-DBB2A7155240}" destId="{83E3235F-768A-488D-8C90-8F8E4C5AB6A6}" srcOrd="0" destOrd="1" presId="urn:microsoft.com/office/officeart/2005/8/layout/process3"/>
    <dgm:cxn modelId="{4EDFA099-92BC-490E-8A37-99D71DF9EB54}" type="presOf" srcId="{267DD70C-4872-4029-9493-0D0423E60B91}" destId="{7BC886CC-88C1-4129-8220-46C3072568CF}" srcOrd="1" destOrd="0" presId="urn:microsoft.com/office/officeart/2005/8/layout/process3"/>
    <dgm:cxn modelId="{58F12A79-DDE3-41CA-81B6-B0072084EBB2}" srcId="{267DD70C-4872-4029-9493-0D0423E60B91}" destId="{61C59C76-7E00-4BA8-8AEA-400866A64D89}" srcOrd="0" destOrd="0" parTransId="{5A42A97A-239D-499D-A825-DB85DBCC014E}" sibTransId="{3F341474-165F-4F15-8755-107CED90E9EA}"/>
    <dgm:cxn modelId="{BD11D7CE-FC63-4477-BC7D-C615E1D03032}" type="presOf" srcId="{61C59C76-7E00-4BA8-8AEA-400866A64D89}" destId="{BC2E937A-3BF7-45CA-AE58-3DDBAE51BC0C}" srcOrd="0" destOrd="0" presId="urn:microsoft.com/office/officeart/2005/8/layout/process3"/>
    <dgm:cxn modelId="{7BE7058C-303A-4E66-AC3F-B64C50B57B75}" type="presOf" srcId="{92312E28-4AC4-4083-AC7C-D12E4982C288}" destId="{15B07417-38FE-4059-9C71-6F1FDDCABBAE}" srcOrd="1" destOrd="0" presId="urn:microsoft.com/office/officeart/2005/8/layout/process3"/>
    <dgm:cxn modelId="{0CD19CE0-27E1-4AE6-A857-9D321CB22291}" srcId="{20297535-6B51-435E-92AB-B39315C7FD2D}" destId="{6C305A7F-FFFA-43A6-9249-9E61E6F7EF4E}" srcOrd="0" destOrd="0" parTransId="{80461BA9-23FF-4852-9F32-CD45E176656D}" sibTransId="{7E54A082-5793-4B30-826F-F19A3A610ECF}"/>
    <dgm:cxn modelId="{CB144B12-B5A9-40BD-A306-A038EDD6831E}" type="presOf" srcId="{20297535-6B51-435E-92AB-B39315C7FD2D}" destId="{10EC0035-5B91-4275-9685-9768A8273C3D}" srcOrd="1" destOrd="0" presId="urn:microsoft.com/office/officeart/2005/8/layout/process3"/>
    <dgm:cxn modelId="{3D93CBF0-A1E6-4BD8-95B1-2FA68D2F2D86}" type="presOf" srcId="{5C2F736B-7758-4918-8104-7AA3725981FB}" destId="{812B5E81-F3AB-4853-A113-8E383B533376}" srcOrd="0" destOrd="0" presId="urn:microsoft.com/office/officeart/2005/8/layout/process3"/>
    <dgm:cxn modelId="{6D56A919-32B5-4934-8A56-95F5E1BC688F}" type="presOf" srcId="{20297535-6B51-435E-92AB-B39315C7FD2D}" destId="{FE6FF99C-B6FE-41D4-AFA3-42EAAE443B41}" srcOrd="0" destOrd="0" presId="urn:microsoft.com/office/officeart/2005/8/layout/process3"/>
    <dgm:cxn modelId="{0B3A0618-10D9-41D2-A72D-5E186EBFAA0C}" type="presOf" srcId="{50067C55-0DA8-417D-A58D-EDB42C296582}" destId="{1A7B7063-286D-4AEC-AA81-2EC5473B9D9C}" srcOrd="1" destOrd="0" presId="urn:microsoft.com/office/officeart/2005/8/layout/process3"/>
    <dgm:cxn modelId="{3D796297-E833-4A43-A9B1-58E0E0896BE3}" srcId="{E6D45E60-DEA0-4B04-91EF-6592FE001BFC}" destId="{2394D726-7652-4B5E-92B9-5E47B5408B9D}" srcOrd="0" destOrd="0" parTransId="{2ADB3D47-FE9B-4F5D-8CE2-6B8F3CC72163}" sibTransId="{2CA59AE1-4AF4-43D5-80B5-B24D12F8ED83}"/>
    <dgm:cxn modelId="{C37029FF-378C-4111-8FE3-1EFE510A516D}" type="presOf" srcId="{6C305A7F-FFFA-43A6-9249-9E61E6F7EF4E}" destId="{83E3235F-768A-488D-8C90-8F8E4C5AB6A6}" srcOrd="0" destOrd="0" presId="urn:microsoft.com/office/officeart/2005/8/layout/process3"/>
    <dgm:cxn modelId="{D7B560D7-CC60-465A-887C-1499260BE965}" type="presOf" srcId="{2394D726-7652-4B5E-92B9-5E47B5408B9D}" destId="{6CEA7FC4-266F-4B6E-A5B7-AB9298310F57}" srcOrd="0" destOrd="0" presId="urn:microsoft.com/office/officeart/2005/8/layout/process3"/>
    <dgm:cxn modelId="{06348B9E-0B19-4CEE-954E-4E72C5BE4FFF}" type="presOf" srcId="{E6D45E60-DEA0-4B04-91EF-6592FE001BFC}" destId="{DE109AFF-0338-467F-BABB-1E224C007E59}" srcOrd="0" destOrd="0" presId="urn:microsoft.com/office/officeart/2005/8/layout/process3"/>
    <dgm:cxn modelId="{B8B792D9-6A0A-4711-8B33-024BB58EF58D}" type="presOf" srcId="{267DD70C-4872-4029-9493-0D0423E60B91}" destId="{023CD5D4-DAE8-489C-BBC4-56B376E7C961}" srcOrd="0" destOrd="0" presId="urn:microsoft.com/office/officeart/2005/8/layout/process3"/>
    <dgm:cxn modelId="{0628EF5C-C20D-4E4E-A59B-932CFD2E6E24}" srcId="{5C2F736B-7758-4918-8104-7AA3725981FB}" destId="{20297535-6B51-435E-92AB-B39315C7FD2D}" srcOrd="1" destOrd="0" parTransId="{6B477250-C6F2-46FD-B2A3-27B4FD7A16F9}" sibTransId="{50067C55-0DA8-417D-A58D-EDB42C296582}"/>
    <dgm:cxn modelId="{4E4DD155-C148-4888-9A4D-F47D38EF6614}" type="presOf" srcId="{E6D45E60-DEA0-4B04-91EF-6592FE001BFC}" destId="{052F0E66-F476-4DB7-B2BC-4985746B13C3}" srcOrd="1" destOrd="0" presId="urn:microsoft.com/office/officeart/2005/8/layout/process3"/>
    <dgm:cxn modelId="{733F5032-10C5-442A-9035-440D0A2D71BF}" srcId="{5C2F736B-7758-4918-8104-7AA3725981FB}" destId="{E6D45E60-DEA0-4B04-91EF-6592FE001BFC}" srcOrd="2" destOrd="0" parTransId="{1A9EB231-7AFA-47EF-BCCC-86F0634CF23A}" sibTransId="{F94F98BC-FDA2-4FD6-93FF-A1526BA61C49}"/>
    <dgm:cxn modelId="{A160F467-8D57-4661-AD57-46227D702D0C}" type="presOf" srcId="{92312E28-4AC4-4083-AC7C-D12E4982C288}" destId="{DC46A708-9198-4FF0-AF3E-B1FAD0D3685F}" srcOrd="0" destOrd="0" presId="urn:microsoft.com/office/officeart/2005/8/layout/process3"/>
    <dgm:cxn modelId="{F58DF7E4-4536-4724-BD9F-4D901365C2E8}" srcId="{5C2F736B-7758-4918-8104-7AA3725981FB}" destId="{267DD70C-4872-4029-9493-0D0423E60B91}" srcOrd="0" destOrd="0" parTransId="{A6F0CEEC-0F90-4B56-8BAE-6F5FF945AB6C}" sibTransId="{92312E28-4AC4-4083-AC7C-D12E4982C288}"/>
    <dgm:cxn modelId="{30EC0F7A-F1D3-46C5-809A-E909CDF2C7DC}" type="presParOf" srcId="{812B5E81-F3AB-4853-A113-8E383B533376}" destId="{B68D6FBF-1091-487A-9CF1-37CE7EDB641E}" srcOrd="0" destOrd="0" presId="urn:microsoft.com/office/officeart/2005/8/layout/process3"/>
    <dgm:cxn modelId="{7A424AF3-6E45-454A-8B86-FC29A830B549}" type="presParOf" srcId="{B68D6FBF-1091-487A-9CF1-37CE7EDB641E}" destId="{023CD5D4-DAE8-489C-BBC4-56B376E7C961}" srcOrd="0" destOrd="0" presId="urn:microsoft.com/office/officeart/2005/8/layout/process3"/>
    <dgm:cxn modelId="{6ADDB1AD-70E2-46DB-AB10-978515FE36C0}" type="presParOf" srcId="{B68D6FBF-1091-487A-9CF1-37CE7EDB641E}" destId="{7BC886CC-88C1-4129-8220-46C3072568CF}" srcOrd="1" destOrd="0" presId="urn:microsoft.com/office/officeart/2005/8/layout/process3"/>
    <dgm:cxn modelId="{550FCC2B-56C2-4A0C-93CB-8061375E44A2}" type="presParOf" srcId="{B68D6FBF-1091-487A-9CF1-37CE7EDB641E}" destId="{BC2E937A-3BF7-45CA-AE58-3DDBAE51BC0C}" srcOrd="2" destOrd="0" presId="urn:microsoft.com/office/officeart/2005/8/layout/process3"/>
    <dgm:cxn modelId="{F54B2244-9592-46E7-A7A9-E1C87F4A0CAE}" type="presParOf" srcId="{812B5E81-F3AB-4853-A113-8E383B533376}" destId="{DC46A708-9198-4FF0-AF3E-B1FAD0D3685F}" srcOrd="1" destOrd="0" presId="urn:microsoft.com/office/officeart/2005/8/layout/process3"/>
    <dgm:cxn modelId="{4C6709C9-8242-487C-9317-8EF7CC5B314E}" type="presParOf" srcId="{DC46A708-9198-4FF0-AF3E-B1FAD0D3685F}" destId="{15B07417-38FE-4059-9C71-6F1FDDCABBAE}" srcOrd="0" destOrd="0" presId="urn:microsoft.com/office/officeart/2005/8/layout/process3"/>
    <dgm:cxn modelId="{3F658893-5AC9-42F6-88CF-8F63CE4FECBC}" type="presParOf" srcId="{812B5E81-F3AB-4853-A113-8E383B533376}" destId="{C2518913-0BB3-4619-B303-2182F10D531C}" srcOrd="2" destOrd="0" presId="urn:microsoft.com/office/officeart/2005/8/layout/process3"/>
    <dgm:cxn modelId="{70D5C198-6365-4AF8-BCCD-D0984DB723FD}" type="presParOf" srcId="{C2518913-0BB3-4619-B303-2182F10D531C}" destId="{FE6FF99C-B6FE-41D4-AFA3-42EAAE443B41}" srcOrd="0" destOrd="0" presId="urn:microsoft.com/office/officeart/2005/8/layout/process3"/>
    <dgm:cxn modelId="{233FD0E9-A5B9-4A32-B7A8-310F6A9F8A8D}" type="presParOf" srcId="{C2518913-0BB3-4619-B303-2182F10D531C}" destId="{10EC0035-5B91-4275-9685-9768A8273C3D}" srcOrd="1" destOrd="0" presId="urn:microsoft.com/office/officeart/2005/8/layout/process3"/>
    <dgm:cxn modelId="{49F45AEB-E1B5-4242-901F-8B20DC01DD57}" type="presParOf" srcId="{C2518913-0BB3-4619-B303-2182F10D531C}" destId="{83E3235F-768A-488D-8C90-8F8E4C5AB6A6}" srcOrd="2" destOrd="0" presId="urn:microsoft.com/office/officeart/2005/8/layout/process3"/>
    <dgm:cxn modelId="{9EA9B75C-15C9-481D-8F20-DBAE1C3CBD9E}" type="presParOf" srcId="{812B5E81-F3AB-4853-A113-8E383B533376}" destId="{8D10E9F6-4A56-4035-BFD9-99398E893ECF}" srcOrd="3" destOrd="0" presId="urn:microsoft.com/office/officeart/2005/8/layout/process3"/>
    <dgm:cxn modelId="{CE626C30-BE7E-43E7-A9E8-F26D6D4EA4AF}" type="presParOf" srcId="{8D10E9F6-4A56-4035-BFD9-99398E893ECF}" destId="{1A7B7063-286D-4AEC-AA81-2EC5473B9D9C}" srcOrd="0" destOrd="0" presId="urn:microsoft.com/office/officeart/2005/8/layout/process3"/>
    <dgm:cxn modelId="{62BD5122-024A-4ABE-9D88-EA137AF4D347}" type="presParOf" srcId="{812B5E81-F3AB-4853-A113-8E383B533376}" destId="{63AAA3CE-D659-4956-AC0E-B1B823C562C5}" srcOrd="4" destOrd="0" presId="urn:microsoft.com/office/officeart/2005/8/layout/process3"/>
    <dgm:cxn modelId="{C33C4BA7-B53C-4B72-AB34-649AB6B408F7}" type="presParOf" srcId="{63AAA3CE-D659-4956-AC0E-B1B823C562C5}" destId="{DE109AFF-0338-467F-BABB-1E224C007E59}" srcOrd="0" destOrd="0" presId="urn:microsoft.com/office/officeart/2005/8/layout/process3"/>
    <dgm:cxn modelId="{A0760311-76EF-4EF2-A340-381CFE1F35D2}" type="presParOf" srcId="{63AAA3CE-D659-4956-AC0E-B1B823C562C5}" destId="{052F0E66-F476-4DB7-B2BC-4985746B13C3}" srcOrd="1" destOrd="0" presId="urn:microsoft.com/office/officeart/2005/8/layout/process3"/>
    <dgm:cxn modelId="{D822CA67-F642-4D64-BDFC-D00EB473929A}" type="presParOf" srcId="{63AAA3CE-D659-4956-AC0E-B1B823C562C5}" destId="{6CEA7FC4-266F-4B6E-A5B7-AB9298310F5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31FBA-D673-403C-A140-F71060096374}"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9324BE46-33B8-4646-BE22-47FF9AAF8DA4}">
      <dgm:prSet phldrT="[Text]" custT="1"/>
      <dgm:spPr>
        <a:solidFill>
          <a:schemeClr val="accent1"/>
        </a:solidFill>
      </dgm:spPr>
      <dgm:t>
        <a:bodyPr/>
        <a:lstStyle/>
        <a:p>
          <a:r>
            <a:rPr lang="en-US" sz="2000" b="1" dirty="0" smtClean="0">
              <a:solidFill>
                <a:schemeClr val="accent5"/>
              </a:solidFill>
              <a:effectLst>
                <a:outerShdw blurRad="38100" dist="38100" dir="2700000" algn="tl">
                  <a:srgbClr val="000000">
                    <a:alpha val="43137"/>
                  </a:srgbClr>
                </a:outerShdw>
              </a:effectLst>
            </a:rPr>
            <a:t>2013-2014</a:t>
          </a:r>
          <a:endParaRPr lang="en-US" sz="2000" b="1" dirty="0">
            <a:solidFill>
              <a:schemeClr val="accent5"/>
            </a:solidFill>
            <a:effectLst>
              <a:outerShdw blurRad="38100" dist="38100" dir="2700000" algn="tl">
                <a:srgbClr val="000000">
                  <a:alpha val="43137"/>
                </a:srgbClr>
              </a:outerShdw>
            </a:effectLst>
          </a:endParaRPr>
        </a:p>
      </dgm:t>
    </dgm:pt>
    <dgm:pt modelId="{0BDCB37F-477E-47FE-B5A1-FD53C1AF9EEB}" type="parTrans" cxnId="{21377063-FEEB-4C4E-BA47-9F2BA2B0D521}">
      <dgm:prSet/>
      <dgm:spPr/>
      <dgm:t>
        <a:bodyPr/>
        <a:lstStyle/>
        <a:p>
          <a:endParaRPr lang="en-US"/>
        </a:p>
      </dgm:t>
    </dgm:pt>
    <dgm:pt modelId="{03B47CB6-1511-45FE-AC0E-7A35309165E2}" type="sibTrans" cxnId="{21377063-FEEB-4C4E-BA47-9F2BA2B0D521}">
      <dgm:prSet/>
      <dgm:spPr/>
      <dgm:t>
        <a:bodyPr/>
        <a:lstStyle/>
        <a:p>
          <a:endParaRPr lang="en-US"/>
        </a:p>
      </dgm:t>
    </dgm:pt>
    <dgm:pt modelId="{179F518B-3AF6-4136-8B47-910326398FB9}">
      <dgm:prSet phldrT="[Text]"/>
      <dgm:spPr/>
      <dgm:t>
        <a:bodyPr/>
        <a:lstStyle/>
        <a:p>
          <a:r>
            <a:rPr lang="en-US" b="1" dirty="0" smtClean="0">
              <a:solidFill>
                <a:srgbClr val="000000"/>
              </a:solidFill>
            </a:rPr>
            <a:t>All districts will pilot the process</a:t>
          </a:r>
          <a:endParaRPr lang="en-US" dirty="0"/>
        </a:p>
      </dgm:t>
    </dgm:pt>
    <dgm:pt modelId="{2895A7B5-74B2-4654-AB86-7B240AC5FAB1}" type="parTrans" cxnId="{42BAD06B-1E1B-4805-94EA-773D2CDAED3C}">
      <dgm:prSet/>
      <dgm:spPr/>
      <dgm:t>
        <a:bodyPr/>
        <a:lstStyle/>
        <a:p>
          <a:endParaRPr lang="en-US"/>
        </a:p>
      </dgm:t>
    </dgm:pt>
    <dgm:pt modelId="{61D97C97-82F3-4F1C-BAEF-E693FCDDD28D}" type="sibTrans" cxnId="{42BAD06B-1E1B-4805-94EA-773D2CDAED3C}">
      <dgm:prSet/>
      <dgm:spPr/>
      <dgm:t>
        <a:bodyPr/>
        <a:lstStyle/>
        <a:p>
          <a:endParaRPr lang="en-US"/>
        </a:p>
      </dgm:t>
    </dgm:pt>
    <dgm:pt modelId="{045A6896-2D73-4AED-BF33-FB608A57A081}">
      <dgm:prSet phldrT="[Text]" custT="1"/>
      <dgm:spPr>
        <a:solidFill>
          <a:schemeClr val="accent2">
            <a:lumMod val="75000"/>
          </a:schemeClr>
        </a:solidFill>
      </dgm:spPr>
      <dgm:t>
        <a:bodyPr/>
        <a:lstStyle/>
        <a:p>
          <a:r>
            <a:rPr lang="en-US" sz="2000" b="1" dirty="0" smtClean="0">
              <a:solidFill>
                <a:schemeClr val="accent4"/>
              </a:solidFill>
              <a:effectLst>
                <a:outerShdw blurRad="38100" dist="38100" dir="2700000" algn="tl">
                  <a:srgbClr val="000000">
                    <a:alpha val="43137"/>
                  </a:srgbClr>
                </a:outerShdw>
              </a:effectLst>
            </a:rPr>
            <a:t>2014-</a:t>
          </a:r>
          <a:endParaRPr lang="en-US" sz="2000" b="1" dirty="0">
            <a:solidFill>
              <a:schemeClr val="accent4"/>
            </a:solidFill>
            <a:effectLst>
              <a:outerShdw blurRad="38100" dist="38100" dir="2700000" algn="tl">
                <a:srgbClr val="000000">
                  <a:alpha val="43137"/>
                </a:srgbClr>
              </a:outerShdw>
            </a:effectLst>
          </a:endParaRPr>
        </a:p>
      </dgm:t>
    </dgm:pt>
    <dgm:pt modelId="{CC6EE536-C046-462A-985E-3134E2384741}" type="parTrans" cxnId="{081AD68B-1461-431C-9005-ACB0BAFCCF2A}">
      <dgm:prSet/>
      <dgm:spPr/>
      <dgm:t>
        <a:bodyPr/>
        <a:lstStyle/>
        <a:p>
          <a:endParaRPr lang="en-US"/>
        </a:p>
      </dgm:t>
    </dgm:pt>
    <dgm:pt modelId="{58414B7A-9870-4D52-8AA1-3B7890DA8580}" type="sibTrans" cxnId="{081AD68B-1461-431C-9005-ACB0BAFCCF2A}">
      <dgm:prSet/>
      <dgm:spPr/>
      <dgm:t>
        <a:bodyPr/>
        <a:lstStyle/>
        <a:p>
          <a:endParaRPr lang="en-US"/>
        </a:p>
      </dgm:t>
    </dgm:pt>
    <dgm:pt modelId="{11EEA514-81B5-4691-A90A-5CAF29101DF5}">
      <dgm:prSet phldrT="[Text]"/>
      <dgm:spPr/>
      <dgm:t>
        <a:bodyPr/>
        <a:lstStyle/>
        <a:p>
          <a:r>
            <a:rPr lang="en-US" b="1" dirty="0" smtClean="0">
              <a:solidFill>
                <a:schemeClr val="tx1"/>
              </a:solidFill>
            </a:rPr>
            <a:t>The Teacher Effectiveness Framework will be put into place across the state</a:t>
          </a:r>
          <a:endParaRPr lang="en-US" dirty="0"/>
        </a:p>
      </dgm:t>
    </dgm:pt>
    <dgm:pt modelId="{AC15A174-24A2-46A6-B6F4-B812D1B84ED9}" type="parTrans" cxnId="{8AA4C8CB-7248-4AF7-81FF-D61DBAA4A3E4}">
      <dgm:prSet/>
      <dgm:spPr/>
      <dgm:t>
        <a:bodyPr/>
        <a:lstStyle/>
        <a:p>
          <a:endParaRPr lang="en-US"/>
        </a:p>
      </dgm:t>
    </dgm:pt>
    <dgm:pt modelId="{B79C337C-4170-43C4-968D-4868ACAA29EC}" type="sibTrans" cxnId="{8AA4C8CB-7248-4AF7-81FF-D61DBAA4A3E4}">
      <dgm:prSet/>
      <dgm:spPr/>
      <dgm:t>
        <a:bodyPr/>
        <a:lstStyle/>
        <a:p>
          <a:endParaRPr lang="en-US"/>
        </a:p>
      </dgm:t>
    </dgm:pt>
    <dgm:pt modelId="{E9DCC0B0-8019-4A1E-8407-A5C5020817A5}" type="pres">
      <dgm:prSet presAssocID="{3C631FBA-D673-403C-A140-F71060096374}" presName="linearFlow" presStyleCnt="0">
        <dgm:presLayoutVars>
          <dgm:dir/>
          <dgm:animLvl val="lvl"/>
          <dgm:resizeHandles val="exact"/>
        </dgm:presLayoutVars>
      </dgm:prSet>
      <dgm:spPr/>
      <dgm:t>
        <a:bodyPr/>
        <a:lstStyle/>
        <a:p>
          <a:endParaRPr lang="en-US"/>
        </a:p>
      </dgm:t>
    </dgm:pt>
    <dgm:pt modelId="{65B13CD5-9933-4823-A5C3-C81B3C15AF3D}" type="pres">
      <dgm:prSet presAssocID="{9324BE46-33B8-4646-BE22-47FF9AAF8DA4}" presName="composite" presStyleCnt="0"/>
      <dgm:spPr/>
    </dgm:pt>
    <dgm:pt modelId="{29A6906A-C218-4C63-AA41-04C0A84CB604}" type="pres">
      <dgm:prSet presAssocID="{9324BE46-33B8-4646-BE22-47FF9AAF8DA4}" presName="parTx" presStyleLbl="node1" presStyleIdx="0" presStyleCnt="2">
        <dgm:presLayoutVars>
          <dgm:chMax val="0"/>
          <dgm:chPref val="0"/>
          <dgm:bulletEnabled val="1"/>
        </dgm:presLayoutVars>
      </dgm:prSet>
      <dgm:spPr/>
      <dgm:t>
        <a:bodyPr/>
        <a:lstStyle/>
        <a:p>
          <a:endParaRPr lang="en-US"/>
        </a:p>
      </dgm:t>
    </dgm:pt>
    <dgm:pt modelId="{21E5052B-B5B3-4509-9006-8CED30303DFB}" type="pres">
      <dgm:prSet presAssocID="{9324BE46-33B8-4646-BE22-47FF9AAF8DA4}" presName="parSh" presStyleLbl="node1" presStyleIdx="0" presStyleCnt="2"/>
      <dgm:spPr/>
      <dgm:t>
        <a:bodyPr/>
        <a:lstStyle/>
        <a:p>
          <a:endParaRPr lang="en-US"/>
        </a:p>
      </dgm:t>
    </dgm:pt>
    <dgm:pt modelId="{1CE31C7B-4B46-447C-80D5-C9B2BC7085AA}" type="pres">
      <dgm:prSet presAssocID="{9324BE46-33B8-4646-BE22-47FF9AAF8DA4}" presName="desTx" presStyleLbl="fgAcc1" presStyleIdx="0" presStyleCnt="2">
        <dgm:presLayoutVars>
          <dgm:bulletEnabled val="1"/>
        </dgm:presLayoutVars>
      </dgm:prSet>
      <dgm:spPr/>
      <dgm:t>
        <a:bodyPr/>
        <a:lstStyle/>
        <a:p>
          <a:endParaRPr lang="en-US"/>
        </a:p>
      </dgm:t>
    </dgm:pt>
    <dgm:pt modelId="{8FD3D3EB-B6B3-42D0-BB65-0282DD2CC1D8}" type="pres">
      <dgm:prSet presAssocID="{03B47CB6-1511-45FE-AC0E-7A35309165E2}" presName="sibTrans" presStyleLbl="sibTrans2D1" presStyleIdx="0" presStyleCnt="1"/>
      <dgm:spPr/>
      <dgm:t>
        <a:bodyPr/>
        <a:lstStyle/>
        <a:p>
          <a:endParaRPr lang="en-US"/>
        </a:p>
      </dgm:t>
    </dgm:pt>
    <dgm:pt modelId="{B42D39F5-8883-4C56-8FAC-69FBEABC3E58}" type="pres">
      <dgm:prSet presAssocID="{03B47CB6-1511-45FE-AC0E-7A35309165E2}" presName="connTx" presStyleLbl="sibTrans2D1" presStyleIdx="0" presStyleCnt="1"/>
      <dgm:spPr/>
      <dgm:t>
        <a:bodyPr/>
        <a:lstStyle/>
        <a:p>
          <a:endParaRPr lang="en-US"/>
        </a:p>
      </dgm:t>
    </dgm:pt>
    <dgm:pt modelId="{524719F4-37E8-4FD9-B983-0FDDDA4A289B}" type="pres">
      <dgm:prSet presAssocID="{045A6896-2D73-4AED-BF33-FB608A57A081}" presName="composite" presStyleCnt="0"/>
      <dgm:spPr/>
    </dgm:pt>
    <dgm:pt modelId="{39845071-B59E-4AF7-9DD8-DE0391D84E68}" type="pres">
      <dgm:prSet presAssocID="{045A6896-2D73-4AED-BF33-FB608A57A081}" presName="parTx" presStyleLbl="node1" presStyleIdx="0" presStyleCnt="2">
        <dgm:presLayoutVars>
          <dgm:chMax val="0"/>
          <dgm:chPref val="0"/>
          <dgm:bulletEnabled val="1"/>
        </dgm:presLayoutVars>
      </dgm:prSet>
      <dgm:spPr/>
      <dgm:t>
        <a:bodyPr/>
        <a:lstStyle/>
        <a:p>
          <a:endParaRPr lang="en-US"/>
        </a:p>
      </dgm:t>
    </dgm:pt>
    <dgm:pt modelId="{227AD0CB-AE2F-48C4-AAD2-C5356CF93E72}" type="pres">
      <dgm:prSet presAssocID="{045A6896-2D73-4AED-BF33-FB608A57A081}" presName="parSh" presStyleLbl="node1" presStyleIdx="1" presStyleCnt="2"/>
      <dgm:spPr/>
      <dgm:t>
        <a:bodyPr/>
        <a:lstStyle/>
        <a:p>
          <a:endParaRPr lang="en-US"/>
        </a:p>
      </dgm:t>
    </dgm:pt>
    <dgm:pt modelId="{DE6843A5-4054-4FBA-B4D9-C769B1A6FD56}" type="pres">
      <dgm:prSet presAssocID="{045A6896-2D73-4AED-BF33-FB608A57A081}" presName="desTx" presStyleLbl="fgAcc1" presStyleIdx="1" presStyleCnt="2">
        <dgm:presLayoutVars>
          <dgm:bulletEnabled val="1"/>
        </dgm:presLayoutVars>
      </dgm:prSet>
      <dgm:spPr/>
      <dgm:t>
        <a:bodyPr/>
        <a:lstStyle/>
        <a:p>
          <a:endParaRPr lang="en-US"/>
        </a:p>
      </dgm:t>
    </dgm:pt>
  </dgm:ptLst>
  <dgm:cxnLst>
    <dgm:cxn modelId="{8AA4C8CB-7248-4AF7-81FF-D61DBAA4A3E4}" srcId="{045A6896-2D73-4AED-BF33-FB608A57A081}" destId="{11EEA514-81B5-4691-A90A-5CAF29101DF5}" srcOrd="0" destOrd="0" parTransId="{AC15A174-24A2-46A6-B6F4-B812D1B84ED9}" sibTransId="{B79C337C-4170-43C4-968D-4868ACAA29EC}"/>
    <dgm:cxn modelId="{21377063-FEEB-4C4E-BA47-9F2BA2B0D521}" srcId="{3C631FBA-D673-403C-A140-F71060096374}" destId="{9324BE46-33B8-4646-BE22-47FF9AAF8DA4}" srcOrd="0" destOrd="0" parTransId="{0BDCB37F-477E-47FE-B5A1-FD53C1AF9EEB}" sibTransId="{03B47CB6-1511-45FE-AC0E-7A35309165E2}"/>
    <dgm:cxn modelId="{CD309C5B-9B0C-4C9F-BC8D-AF37DD873187}" type="presOf" srcId="{9324BE46-33B8-4646-BE22-47FF9AAF8DA4}" destId="{29A6906A-C218-4C63-AA41-04C0A84CB604}" srcOrd="0" destOrd="0" presId="urn:microsoft.com/office/officeart/2005/8/layout/process3"/>
    <dgm:cxn modelId="{081AD68B-1461-431C-9005-ACB0BAFCCF2A}" srcId="{3C631FBA-D673-403C-A140-F71060096374}" destId="{045A6896-2D73-4AED-BF33-FB608A57A081}" srcOrd="1" destOrd="0" parTransId="{CC6EE536-C046-462A-985E-3134E2384741}" sibTransId="{58414B7A-9870-4D52-8AA1-3B7890DA8580}"/>
    <dgm:cxn modelId="{DF0366E5-E742-4FEE-BA73-36CD9DCD34E5}" type="presOf" srcId="{3C631FBA-D673-403C-A140-F71060096374}" destId="{E9DCC0B0-8019-4A1E-8407-A5C5020817A5}" srcOrd="0" destOrd="0" presId="urn:microsoft.com/office/officeart/2005/8/layout/process3"/>
    <dgm:cxn modelId="{F405BF65-A93E-4EE1-90B6-48ED92A787A8}" type="presOf" srcId="{03B47CB6-1511-45FE-AC0E-7A35309165E2}" destId="{8FD3D3EB-B6B3-42D0-BB65-0282DD2CC1D8}" srcOrd="0" destOrd="0" presId="urn:microsoft.com/office/officeart/2005/8/layout/process3"/>
    <dgm:cxn modelId="{F4EE837F-B444-4579-A08F-B04F6F0B7413}" type="presOf" srcId="{179F518B-3AF6-4136-8B47-910326398FB9}" destId="{1CE31C7B-4B46-447C-80D5-C9B2BC7085AA}" srcOrd="0" destOrd="0" presId="urn:microsoft.com/office/officeart/2005/8/layout/process3"/>
    <dgm:cxn modelId="{5F246FB3-9E49-47CB-8668-CE9A47744E0F}" type="presOf" srcId="{03B47CB6-1511-45FE-AC0E-7A35309165E2}" destId="{B42D39F5-8883-4C56-8FAC-69FBEABC3E58}" srcOrd="1" destOrd="0" presId="urn:microsoft.com/office/officeart/2005/8/layout/process3"/>
    <dgm:cxn modelId="{E4EC47EF-DDDB-40E3-A121-50901191EE86}" type="presOf" srcId="{045A6896-2D73-4AED-BF33-FB608A57A081}" destId="{39845071-B59E-4AF7-9DD8-DE0391D84E68}" srcOrd="0" destOrd="0" presId="urn:microsoft.com/office/officeart/2005/8/layout/process3"/>
    <dgm:cxn modelId="{42BAD06B-1E1B-4805-94EA-773D2CDAED3C}" srcId="{9324BE46-33B8-4646-BE22-47FF9AAF8DA4}" destId="{179F518B-3AF6-4136-8B47-910326398FB9}" srcOrd="0" destOrd="0" parTransId="{2895A7B5-74B2-4654-AB86-7B240AC5FAB1}" sibTransId="{61D97C97-82F3-4F1C-BAEF-E693FCDDD28D}"/>
    <dgm:cxn modelId="{4B71C266-3571-4786-B685-B507BCBA0BC7}" type="presOf" srcId="{11EEA514-81B5-4691-A90A-5CAF29101DF5}" destId="{DE6843A5-4054-4FBA-B4D9-C769B1A6FD56}" srcOrd="0" destOrd="0" presId="urn:microsoft.com/office/officeart/2005/8/layout/process3"/>
    <dgm:cxn modelId="{06DBD8F6-F7FC-44D0-B486-A035630793DA}" type="presOf" srcId="{045A6896-2D73-4AED-BF33-FB608A57A081}" destId="{227AD0CB-AE2F-48C4-AAD2-C5356CF93E72}" srcOrd="1" destOrd="0" presId="urn:microsoft.com/office/officeart/2005/8/layout/process3"/>
    <dgm:cxn modelId="{198EEB0E-CE44-42C6-A632-B486CB33AD8C}" type="presOf" srcId="{9324BE46-33B8-4646-BE22-47FF9AAF8DA4}" destId="{21E5052B-B5B3-4509-9006-8CED30303DFB}" srcOrd="1" destOrd="0" presId="urn:microsoft.com/office/officeart/2005/8/layout/process3"/>
    <dgm:cxn modelId="{3988A2C5-140B-41EC-9739-7A45B770D4FC}" type="presParOf" srcId="{E9DCC0B0-8019-4A1E-8407-A5C5020817A5}" destId="{65B13CD5-9933-4823-A5C3-C81B3C15AF3D}" srcOrd="0" destOrd="0" presId="urn:microsoft.com/office/officeart/2005/8/layout/process3"/>
    <dgm:cxn modelId="{6B31B7C7-58EA-4E91-8ABF-38D471291928}" type="presParOf" srcId="{65B13CD5-9933-4823-A5C3-C81B3C15AF3D}" destId="{29A6906A-C218-4C63-AA41-04C0A84CB604}" srcOrd="0" destOrd="0" presId="urn:microsoft.com/office/officeart/2005/8/layout/process3"/>
    <dgm:cxn modelId="{AE082D0B-5C06-4445-B50B-A7FC6057211C}" type="presParOf" srcId="{65B13CD5-9933-4823-A5C3-C81B3C15AF3D}" destId="{21E5052B-B5B3-4509-9006-8CED30303DFB}" srcOrd="1" destOrd="0" presId="urn:microsoft.com/office/officeart/2005/8/layout/process3"/>
    <dgm:cxn modelId="{8C6F5059-B626-4505-8B6F-FE35499A1A31}" type="presParOf" srcId="{65B13CD5-9933-4823-A5C3-C81B3C15AF3D}" destId="{1CE31C7B-4B46-447C-80D5-C9B2BC7085AA}" srcOrd="2" destOrd="0" presId="urn:microsoft.com/office/officeart/2005/8/layout/process3"/>
    <dgm:cxn modelId="{128F0395-C2EC-43B3-92AC-21A0A74A0F44}" type="presParOf" srcId="{E9DCC0B0-8019-4A1E-8407-A5C5020817A5}" destId="{8FD3D3EB-B6B3-42D0-BB65-0282DD2CC1D8}" srcOrd="1" destOrd="0" presId="urn:microsoft.com/office/officeart/2005/8/layout/process3"/>
    <dgm:cxn modelId="{590D499D-2645-406B-9736-0F6A06657E30}" type="presParOf" srcId="{8FD3D3EB-B6B3-42D0-BB65-0282DD2CC1D8}" destId="{B42D39F5-8883-4C56-8FAC-69FBEABC3E58}" srcOrd="0" destOrd="0" presId="urn:microsoft.com/office/officeart/2005/8/layout/process3"/>
    <dgm:cxn modelId="{8EA7B7BD-DCC6-4DAF-917A-E7E59FF53E0E}" type="presParOf" srcId="{E9DCC0B0-8019-4A1E-8407-A5C5020817A5}" destId="{524719F4-37E8-4FD9-B983-0FDDDA4A289B}" srcOrd="2" destOrd="0" presId="urn:microsoft.com/office/officeart/2005/8/layout/process3"/>
    <dgm:cxn modelId="{500BE7AD-F0DD-43CF-9812-DC5D50B95685}" type="presParOf" srcId="{524719F4-37E8-4FD9-B983-0FDDDA4A289B}" destId="{39845071-B59E-4AF7-9DD8-DE0391D84E68}" srcOrd="0" destOrd="0" presId="urn:microsoft.com/office/officeart/2005/8/layout/process3"/>
    <dgm:cxn modelId="{976DE639-7193-43E2-99FD-F25C6AEF465F}" type="presParOf" srcId="{524719F4-37E8-4FD9-B983-0FDDDA4A289B}" destId="{227AD0CB-AE2F-48C4-AAD2-C5356CF93E72}" srcOrd="1" destOrd="0" presId="urn:microsoft.com/office/officeart/2005/8/layout/process3"/>
    <dgm:cxn modelId="{8AF77065-C1C3-4F8A-A33A-6F23D85945BF}" type="presParOf" srcId="{524719F4-37E8-4FD9-B983-0FDDDA4A289B}" destId="{DE6843A5-4054-4FBA-B4D9-C769B1A6FD56}"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F7B1B8-8681-4F7D-BD77-B8D51E80CF40}" type="doc">
      <dgm:prSet loTypeId="urn:microsoft.com/office/officeart/2005/8/layout/cycle5" loCatId="cycle" qsTypeId="urn:microsoft.com/office/officeart/2005/8/quickstyle/simple1" qsCatId="simple" csTypeId="urn:microsoft.com/office/officeart/2005/8/colors/accent6_1" csCatId="accent6" phldr="1"/>
      <dgm:spPr/>
      <dgm:t>
        <a:bodyPr/>
        <a:lstStyle/>
        <a:p>
          <a:endParaRPr lang="en-US"/>
        </a:p>
      </dgm:t>
    </dgm:pt>
    <dgm:pt modelId="{4EDC02DC-1D58-4BCC-9651-343FF86EBE2F}">
      <dgm:prSet phldrT="[Text]">
        <dgm:style>
          <a:lnRef idx="2">
            <a:schemeClr val="accent5"/>
          </a:lnRef>
          <a:fillRef idx="1">
            <a:schemeClr val="lt1"/>
          </a:fillRef>
          <a:effectRef idx="0">
            <a:schemeClr val="accent5"/>
          </a:effectRef>
          <a:fontRef idx="minor">
            <a:schemeClr val="dk1"/>
          </a:fontRef>
        </dgm:style>
      </dgm:prSet>
      <dgm:spPr>
        <a:solidFill>
          <a:schemeClr val="lt1">
            <a:alpha val="75000"/>
          </a:schemeClr>
        </a:solidFill>
        <a:ln w="28575"/>
      </dgm:spPr>
      <dgm:t>
        <a:bodyPr/>
        <a:lstStyle/>
        <a:p>
          <a:r>
            <a:rPr lang="en-US" dirty="0" smtClean="0"/>
            <a:t>PLAN</a:t>
          </a:r>
          <a:endParaRPr lang="en-US" dirty="0"/>
        </a:p>
      </dgm:t>
    </dgm:pt>
    <dgm:pt modelId="{B4376D6F-2573-4369-8AFA-ECF658B13207}" type="parTrans" cxnId="{0A890B7C-A443-4725-93BA-DF3EF3918E81}">
      <dgm:prSet/>
      <dgm:spPr/>
      <dgm:t>
        <a:bodyPr/>
        <a:lstStyle/>
        <a:p>
          <a:endParaRPr lang="en-US"/>
        </a:p>
      </dgm:t>
    </dgm:pt>
    <dgm:pt modelId="{5AA1658F-E345-4162-842A-9BA50653BD30}" type="sibTrans" cxnId="{0A890B7C-A443-4725-93BA-DF3EF3918E81}">
      <dgm:prSet>
        <dgm:style>
          <a:lnRef idx="3">
            <a:schemeClr val="accent5"/>
          </a:lnRef>
          <a:fillRef idx="0">
            <a:schemeClr val="accent5"/>
          </a:fillRef>
          <a:effectRef idx="2">
            <a:schemeClr val="accent5"/>
          </a:effectRef>
          <a:fontRef idx="minor">
            <a:schemeClr val="tx1"/>
          </a:fontRef>
        </dgm:style>
      </dgm:prSet>
      <dgm:spPr>
        <a:ln w="57150"/>
      </dgm:spPr>
      <dgm:t>
        <a:bodyPr/>
        <a:lstStyle/>
        <a:p>
          <a:endParaRPr lang="en-US"/>
        </a:p>
      </dgm:t>
    </dgm:pt>
    <dgm:pt modelId="{9A3B71DD-F332-48BA-96D9-4145181AF41A}">
      <dgm:prSet phldrT="[Text]">
        <dgm:style>
          <a:lnRef idx="2">
            <a:schemeClr val="accent6"/>
          </a:lnRef>
          <a:fillRef idx="1">
            <a:schemeClr val="lt1"/>
          </a:fillRef>
          <a:effectRef idx="0">
            <a:schemeClr val="accent6"/>
          </a:effectRef>
          <a:fontRef idx="minor">
            <a:schemeClr val="dk1"/>
          </a:fontRef>
        </dgm:style>
      </dgm:prSet>
      <dgm:spPr>
        <a:solidFill>
          <a:schemeClr val="lt1">
            <a:alpha val="75000"/>
          </a:schemeClr>
        </a:solidFill>
        <a:ln w="28575">
          <a:solidFill>
            <a:schemeClr val="accent2"/>
          </a:solidFill>
        </a:ln>
      </dgm:spPr>
      <dgm:t>
        <a:bodyPr/>
        <a:lstStyle/>
        <a:p>
          <a:r>
            <a:rPr lang="en-US" dirty="0" smtClean="0"/>
            <a:t>TEACH</a:t>
          </a:r>
          <a:endParaRPr lang="en-US" dirty="0"/>
        </a:p>
      </dgm:t>
    </dgm:pt>
    <dgm:pt modelId="{E790123B-9DC9-4905-9FE3-51FC5815FECD}" type="parTrans" cxnId="{117AC9D3-7648-4EF2-98FD-BEA987F96FD0}">
      <dgm:prSet/>
      <dgm:spPr/>
      <dgm:t>
        <a:bodyPr/>
        <a:lstStyle/>
        <a:p>
          <a:endParaRPr lang="en-US"/>
        </a:p>
      </dgm:t>
    </dgm:pt>
    <dgm:pt modelId="{867280D4-7DC8-454D-9C31-7F84AC799BA6}" type="sibTrans" cxnId="{117AC9D3-7648-4EF2-98FD-BEA987F96FD0}">
      <dgm:prSet>
        <dgm:style>
          <a:lnRef idx="3">
            <a:schemeClr val="accent2"/>
          </a:lnRef>
          <a:fillRef idx="0">
            <a:schemeClr val="accent2"/>
          </a:fillRef>
          <a:effectRef idx="2">
            <a:schemeClr val="accent2"/>
          </a:effectRef>
          <a:fontRef idx="minor">
            <a:schemeClr val="tx1"/>
          </a:fontRef>
        </dgm:style>
      </dgm:prSet>
      <dgm:spPr>
        <a:ln w="57150"/>
      </dgm:spPr>
      <dgm:t>
        <a:bodyPr/>
        <a:lstStyle/>
        <a:p>
          <a:endParaRPr lang="en-US"/>
        </a:p>
      </dgm:t>
    </dgm:pt>
    <dgm:pt modelId="{3D04932C-CD38-4F28-85F0-B17F4A643BA0}">
      <dgm:prSet phldrT="[Text]">
        <dgm:style>
          <a:lnRef idx="2">
            <a:schemeClr val="accent1"/>
          </a:lnRef>
          <a:fillRef idx="1">
            <a:schemeClr val="lt1"/>
          </a:fillRef>
          <a:effectRef idx="0">
            <a:schemeClr val="accent1"/>
          </a:effectRef>
          <a:fontRef idx="minor">
            <a:schemeClr val="dk1"/>
          </a:fontRef>
        </dgm:style>
      </dgm:prSet>
      <dgm:spPr>
        <a:solidFill>
          <a:schemeClr val="lt1">
            <a:alpha val="75000"/>
          </a:schemeClr>
        </a:solidFill>
        <a:ln w="28575"/>
      </dgm:spPr>
      <dgm:t>
        <a:bodyPr/>
        <a:lstStyle/>
        <a:p>
          <a:r>
            <a:rPr lang="en-US" dirty="0" smtClean="0"/>
            <a:t>REFLECT</a:t>
          </a:r>
          <a:endParaRPr lang="en-US" dirty="0"/>
        </a:p>
      </dgm:t>
    </dgm:pt>
    <dgm:pt modelId="{AF7C2925-6F21-4775-9781-ED08399DD304}" type="parTrans" cxnId="{E0C02DDD-74B1-4F3A-A44F-8B31EB311441}">
      <dgm:prSet/>
      <dgm:spPr/>
      <dgm:t>
        <a:bodyPr/>
        <a:lstStyle/>
        <a:p>
          <a:endParaRPr lang="en-US"/>
        </a:p>
      </dgm:t>
    </dgm:pt>
    <dgm:pt modelId="{34AE4A24-8323-42A8-AC2F-7A7168884EC6}" type="sibTrans" cxnId="{E0C02DDD-74B1-4F3A-A44F-8B31EB311441}">
      <dgm:prSet>
        <dgm:style>
          <a:lnRef idx="3">
            <a:schemeClr val="accent1"/>
          </a:lnRef>
          <a:fillRef idx="0">
            <a:schemeClr val="accent1"/>
          </a:fillRef>
          <a:effectRef idx="2">
            <a:schemeClr val="accent1"/>
          </a:effectRef>
          <a:fontRef idx="minor">
            <a:schemeClr val="tx1"/>
          </a:fontRef>
        </dgm:style>
      </dgm:prSet>
      <dgm:spPr>
        <a:ln w="57150"/>
      </dgm:spPr>
      <dgm:t>
        <a:bodyPr/>
        <a:lstStyle/>
        <a:p>
          <a:endParaRPr lang="en-US"/>
        </a:p>
      </dgm:t>
    </dgm:pt>
    <dgm:pt modelId="{9E792420-AB7C-423F-A941-FE6837E7D64F}">
      <dgm:prSet phldrT="[Text]">
        <dgm:style>
          <a:lnRef idx="2">
            <a:schemeClr val="accent4"/>
          </a:lnRef>
          <a:fillRef idx="1">
            <a:schemeClr val="lt1"/>
          </a:fillRef>
          <a:effectRef idx="0">
            <a:schemeClr val="accent4"/>
          </a:effectRef>
          <a:fontRef idx="minor">
            <a:schemeClr val="dk1"/>
          </a:fontRef>
        </dgm:style>
      </dgm:prSet>
      <dgm:spPr>
        <a:solidFill>
          <a:schemeClr val="lt1">
            <a:alpha val="75000"/>
          </a:schemeClr>
        </a:solidFill>
        <a:ln w="28575"/>
      </dgm:spPr>
      <dgm:t>
        <a:bodyPr/>
        <a:lstStyle/>
        <a:p>
          <a:r>
            <a:rPr lang="en-US" dirty="0" smtClean="0"/>
            <a:t>APPLY</a:t>
          </a:r>
          <a:endParaRPr lang="en-US" dirty="0"/>
        </a:p>
      </dgm:t>
    </dgm:pt>
    <dgm:pt modelId="{EFEA5447-7284-4A17-8974-8E98EDD5B40B}" type="parTrans" cxnId="{975F848A-EE55-4C06-8140-D4FE2C0A28CD}">
      <dgm:prSet/>
      <dgm:spPr/>
      <dgm:t>
        <a:bodyPr/>
        <a:lstStyle/>
        <a:p>
          <a:endParaRPr lang="en-US"/>
        </a:p>
      </dgm:t>
    </dgm:pt>
    <dgm:pt modelId="{8DBFC72C-5C6B-4C26-9E9E-1CB0052E8499}" type="sibTrans" cxnId="{975F848A-EE55-4C06-8140-D4FE2C0A28CD}">
      <dgm:prSet>
        <dgm:style>
          <a:lnRef idx="3">
            <a:schemeClr val="accent4"/>
          </a:lnRef>
          <a:fillRef idx="0">
            <a:schemeClr val="accent4"/>
          </a:fillRef>
          <a:effectRef idx="2">
            <a:schemeClr val="accent4"/>
          </a:effectRef>
          <a:fontRef idx="minor">
            <a:schemeClr val="tx1"/>
          </a:fontRef>
        </dgm:style>
      </dgm:prSet>
      <dgm:spPr>
        <a:ln w="57150"/>
      </dgm:spPr>
      <dgm:t>
        <a:bodyPr/>
        <a:lstStyle/>
        <a:p>
          <a:endParaRPr lang="en-US"/>
        </a:p>
      </dgm:t>
    </dgm:pt>
    <dgm:pt modelId="{B109DA65-9CD3-4A05-BD5F-30C395AEFC7B}" type="pres">
      <dgm:prSet presAssocID="{8BF7B1B8-8681-4F7D-BD77-B8D51E80CF40}" presName="cycle" presStyleCnt="0">
        <dgm:presLayoutVars>
          <dgm:dir/>
          <dgm:resizeHandles val="exact"/>
        </dgm:presLayoutVars>
      </dgm:prSet>
      <dgm:spPr/>
      <dgm:t>
        <a:bodyPr/>
        <a:lstStyle/>
        <a:p>
          <a:endParaRPr lang="en-US"/>
        </a:p>
      </dgm:t>
    </dgm:pt>
    <dgm:pt modelId="{26DB6E9A-E800-455E-84FC-DB187DD0343C}" type="pres">
      <dgm:prSet presAssocID="{4EDC02DC-1D58-4BCC-9651-343FF86EBE2F}" presName="node" presStyleLbl="node1" presStyleIdx="0" presStyleCnt="4" custScaleX="110000" custScaleY="110000" custRadScaleRad="104841" custRadScaleInc="3558">
        <dgm:presLayoutVars>
          <dgm:bulletEnabled val="1"/>
        </dgm:presLayoutVars>
      </dgm:prSet>
      <dgm:spPr/>
      <dgm:t>
        <a:bodyPr/>
        <a:lstStyle/>
        <a:p>
          <a:endParaRPr lang="en-US"/>
        </a:p>
      </dgm:t>
    </dgm:pt>
    <dgm:pt modelId="{87F92D2A-BA2D-4DD7-A60F-DC7E035FF214}" type="pres">
      <dgm:prSet presAssocID="{4EDC02DC-1D58-4BCC-9651-343FF86EBE2F}" presName="spNode" presStyleCnt="0"/>
      <dgm:spPr/>
    </dgm:pt>
    <dgm:pt modelId="{E335C98C-5E53-4986-A40A-59DB9E71F4A8}" type="pres">
      <dgm:prSet presAssocID="{5AA1658F-E345-4162-842A-9BA50653BD30}" presName="sibTrans" presStyleLbl="sibTrans1D1" presStyleIdx="0" presStyleCnt="4"/>
      <dgm:spPr/>
      <dgm:t>
        <a:bodyPr/>
        <a:lstStyle/>
        <a:p>
          <a:endParaRPr lang="en-US"/>
        </a:p>
      </dgm:t>
    </dgm:pt>
    <dgm:pt modelId="{B06DD584-C02F-4AE3-B8CE-79C5E748012A}" type="pres">
      <dgm:prSet presAssocID="{9A3B71DD-F332-48BA-96D9-4145181AF41A}" presName="node" presStyleLbl="node1" presStyleIdx="1" presStyleCnt="4" custScaleX="110000" custScaleY="110000">
        <dgm:presLayoutVars>
          <dgm:bulletEnabled val="1"/>
        </dgm:presLayoutVars>
      </dgm:prSet>
      <dgm:spPr/>
      <dgm:t>
        <a:bodyPr/>
        <a:lstStyle/>
        <a:p>
          <a:endParaRPr lang="en-US"/>
        </a:p>
      </dgm:t>
    </dgm:pt>
    <dgm:pt modelId="{D35EA089-E98E-4682-813D-39BDC6C1FDC0}" type="pres">
      <dgm:prSet presAssocID="{9A3B71DD-F332-48BA-96D9-4145181AF41A}" presName="spNode" presStyleCnt="0"/>
      <dgm:spPr/>
    </dgm:pt>
    <dgm:pt modelId="{47C99686-3337-4398-B7DA-A6BE69C8ECE6}" type="pres">
      <dgm:prSet presAssocID="{867280D4-7DC8-454D-9C31-7F84AC799BA6}" presName="sibTrans" presStyleLbl="sibTrans1D1" presStyleIdx="1" presStyleCnt="4"/>
      <dgm:spPr/>
      <dgm:t>
        <a:bodyPr/>
        <a:lstStyle/>
        <a:p>
          <a:endParaRPr lang="en-US"/>
        </a:p>
      </dgm:t>
    </dgm:pt>
    <dgm:pt modelId="{3A83B513-FB4B-42A7-BA6F-71A98F600C0D}" type="pres">
      <dgm:prSet presAssocID="{3D04932C-CD38-4F28-85F0-B17F4A643BA0}" presName="node" presStyleLbl="node1" presStyleIdx="2" presStyleCnt="4" custScaleX="110000" custScaleY="110000">
        <dgm:presLayoutVars>
          <dgm:bulletEnabled val="1"/>
        </dgm:presLayoutVars>
      </dgm:prSet>
      <dgm:spPr/>
      <dgm:t>
        <a:bodyPr/>
        <a:lstStyle/>
        <a:p>
          <a:endParaRPr lang="en-US"/>
        </a:p>
      </dgm:t>
    </dgm:pt>
    <dgm:pt modelId="{EAD4C24C-4A76-49B5-BA60-8B7014A05200}" type="pres">
      <dgm:prSet presAssocID="{3D04932C-CD38-4F28-85F0-B17F4A643BA0}" presName="spNode" presStyleCnt="0"/>
      <dgm:spPr/>
    </dgm:pt>
    <dgm:pt modelId="{15462A44-1F2E-4C22-BE26-C787E859EFC8}" type="pres">
      <dgm:prSet presAssocID="{34AE4A24-8323-42A8-AC2F-7A7168884EC6}" presName="sibTrans" presStyleLbl="sibTrans1D1" presStyleIdx="2" presStyleCnt="4"/>
      <dgm:spPr/>
      <dgm:t>
        <a:bodyPr/>
        <a:lstStyle/>
        <a:p>
          <a:endParaRPr lang="en-US"/>
        </a:p>
      </dgm:t>
    </dgm:pt>
    <dgm:pt modelId="{610578FD-5432-475C-9237-F838332E9239}" type="pres">
      <dgm:prSet presAssocID="{9E792420-AB7C-423F-A941-FE6837E7D64F}" presName="node" presStyleLbl="node1" presStyleIdx="3" presStyleCnt="4" custScaleX="110000" custScaleY="110000">
        <dgm:presLayoutVars>
          <dgm:bulletEnabled val="1"/>
        </dgm:presLayoutVars>
      </dgm:prSet>
      <dgm:spPr/>
      <dgm:t>
        <a:bodyPr/>
        <a:lstStyle/>
        <a:p>
          <a:endParaRPr lang="en-US"/>
        </a:p>
      </dgm:t>
    </dgm:pt>
    <dgm:pt modelId="{5779F915-7883-49C3-A648-741168BBF003}" type="pres">
      <dgm:prSet presAssocID="{9E792420-AB7C-423F-A941-FE6837E7D64F}" presName="spNode" presStyleCnt="0"/>
      <dgm:spPr/>
    </dgm:pt>
    <dgm:pt modelId="{F9A336B5-D621-4B4F-8601-EC9BA39583F6}" type="pres">
      <dgm:prSet presAssocID="{8DBFC72C-5C6B-4C26-9E9E-1CB0052E8499}" presName="sibTrans" presStyleLbl="sibTrans1D1" presStyleIdx="3" presStyleCnt="4"/>
      <dgm:spPr/>
      <dgm:t>
        <a:bodyPr/>
        <a:lstStyle/>
        <a:p>
          <a:endParaRPr lang="en-US"/>
        </a:p>
      </dgm:t>
    </dgm:pt>
  </dgm:ptLst>
  <dgm:cxnLst>
    <dgm:cxn modelId="{15B57BCE-000D-4901-BE8E-B9D8756904A2}" type="presOf" srcId="{5AA1658F-E345-4162-842A-9BA50653BD30}" destId="{E335C98C-5E53-4986-A40A-59DB9E71F4A8}" srcOrd="0" destOrd="0" presId="urn:microsoft.com/office/officeart/2005/8/layout/cycle5"/>
    <dgm:cxn modelId="{454751AD-2A1F-4964-BD53-093A54131982}" type="presOf" srcId="{9E792420-AB7C-423F-A941-FE6837E7D64F}" destId="{610578FD-5432-475C-9237-F838332E9239}" srcOrd="0" destOrd="0" presId="urn:microsoft.com/office/officeart/2005/8/layout/cycle5"/>
    <dgm:cxn modelId="{10E72AF1-B68C-4EF9-9727-6EAAEAEBFCA4}" type="presOf" srcId="{4EDC02DC-1D58-4BCC-9651-343FF86EBE2F}" destId="{26DB6E9A-E800-455E-84FC-DB187DD0343C}" srcOrd="0" destOrd="0" presId="urn:microsoft.com/office/officeart/2005/8/layout/cycle5"/>
    <dgm:cxn modelId="{AA1F81A9-B029-4EF1-8EE3-279A80BC6483}" type="presOf" srcId="{8BF7B1B8-8681-4F7D-BD77-B8D51E80CF40}" destId="{B109DA65-9CD3-4A05-BD5F-30C395AEFC7B}" srcOrd="0" destOrd="0" presId="urn:microsoft.com/office/officeart/2005/8/layout/cycle5"/>
    <dgm:cxn modelId="{E0C02DDD-74B1-4F3A-A44F-8B31EB311441}" srcId="{8BF7B1B8-8681-4F7D-BD77-B8D51E80CF40}" destId="{3D04932C-CD38-4F28-85F0-B17F4A643BA0}" srcOrd="2" destOrd="0" parTransId="{AF7C2925-6F21-4775-9781-ED08399DD304}" sibTransId="{34AE4A24-8323-42A8-AC2F-7A7168884EC6}"/>
    <dgm:cxn modelId="{0A890B7C-A443-4725-93BA-DF3EF3918E81}" srcId="{8BF7B1B8-8681-4F7D-BD77-B8D51E80CF40}" destId="{4EDC02DC-1D58-4BCC-9651-343FF86EBE2F}" srcOrd="0" destOrd="0" parTransId="{B4376D6F-2573-4369-8AFA-ECF658B13207}" sibTransId="{5AA1658F-E345-4162-842A-9BA50653BD30}"/>
    <dgm:cxn modelId="{A5048F10-DCDD-4123-BBDF-AE4248D32B6A}" type="presOf" srcId="{9A3B71DD-F332-48BA-96D9-4145181AF41A}" destId="{B06DD584-C02F-4AE3-B8CE-79C5E748012A}" srcOrd="0" destOrd="0" presId="urn:microsoft.com/office/officeart/2005/8/layout/cycle5"/>
    <dgm:cxn modelId="{694C6674-56F3-4EA7-B651-5BA2D8A8B2DF}" type="presOf" srcId="{867280D4-7DC8-454D-9C31-7F84AC799BA6}" destId="{47C99686-3337-4398-B7DA-A6BE69C8ECE6}" srcOrd="0" destOrd="0" presId="urn:microsoft.com/office/officeart/2005/8/layout/cycle5"/>
    <dgm:cxn modelId="{3182DE81-6B02-4F51-BDD4-CC7B5AB84AAE}" type="presOf" srcId="{3D04932C-CD38-4F28-85F0-B17F4A643BA0}" destId="{3A83B513-FB4B-42A7-BA6F-71A98F600C0D}" srcOrd="0" destOrd="0" presId="urn:microsoft.com/office/officeart/2005/8/layout/cycle5"/>
    <dgm:cxn modelId="{FA920B31-2326-4895-8C7B-ABE0492D5E11}" type="presOf" srcId="{34AE4A24-8323-42A8-AC2F-7A7168884EC6}" destId="{15462A44-1F2E-4C22-BE26-C787E859EFC8}" srcOrd="0" destOrd="0" presId="urn:microsoft.com/office/officeart/2005/8/layout/cycle5"/>
    <dgm:cxn modelId="{117AC9D3-7648-4EF2-98FD-BEA987F96FD0}" srcId="{8BF7B1B8-8681-4F7D-BD77-B8D51E80CF40}" destId="{9A3B71DD-F332-48BA-96D9-4145181AF41A}" srcOrd="1" destOrd="0" parTransId="{E790123B-9DC9-4905-9FE3-51FC5815FECD}" sibTransId="{867280D4-7DC8-454D-9C31-7F84AC799BA6}"/>
    <dgm:cxn modelId="{975F848A-EE55-4C06-8140-D4FE2C0A28CD}" srcId="{8BF7B1B8-8681-4F7D-BD77-B8D51E80CF40}" destId="{9E792420-AB7C-423F-A941-FE6837E7D64F}" srcOrd="3" destOrd="0" parTransId="{EFEA5447-7284-4A17-8974-8E98EDD5B40B}" sibTransId="{8DBFC72C-5C6B-4C26-9E9E-1CB0052E8499}"/>
    <dgm:cxn modelId="{0AFBF3CA-AF66-4983-B82C-D1251459BD57}" type="presOf" srcId="{8DBFC72C-5C6B-4C26-9E9E-1CB0052E8499}" destId="{F9A336B5-D621-4B4F-8601-EC9BA39583F6}" srcOrd="0" destOrd="0" presId="urn:microsoft.com/office/officeart/2005/8/layout/cycle5"/>
    <dgm:cxn modelId="{982EDDF8-3DE3-48A0-93D0-3E9489C99652}" type="presParOf" srcId="{B109DA65-9CD3-4A05-BD5F-30C395AEFC7B}" destId="{26DB6E9A-E800-455E-84FC-DB187DD0343C}" srcOrd="0" destOrd="0" presId="urn:microsoft.com/office/officeart/2005/8/layout/cycle5"/>
    <dgm:cxn modelId="{2A00F8D1-F440-4610-9642-68F06C442908}" type="presParOf" srcId="{B109DA65-9CD3-4A05-BD5F-30C395AEFC7B}" destId="{87F92D2A-BA2D-4DD7-A60F-DC7E035FF214}" srcOrd="1" destOrd="0" presId="urn:microsoft.com/office/officeart/2005/8/layout/cycle5"/>
    <dgm:cxn modelId="{1291C6E8-1471-4AEC-80F5-9170CD3AE1D3}" type="presParOf" srcId="{B109DA65-9CD3-4A05-BD5F-30C395AEFC7B}" destId="{E335C98C-5E53-4986-A40A-59DB9E71F4A8}" srcOrd="2" destOrd="0" presId="urn:microsoft.com/office/officeart/2005/8/layout/cycle5"/>
    <dgm:cxn modelId="{889E5F04-7BAD-4ECF-B470-401F7F800FB0}" type="presParOf" srcId="{B109DA65-9CD3-4A05-BD5F-30C395AEFC7B}" destId="{B06DD584-C02F-4AE3-B8CE-79C5E748012A}" srcOrd="3" destOrd="0" presId="urn:microsoft.com/office/officeart/2005/8/layout/cycle5"/>
    <dgm:cxn modelId="{3295C0CF-7BDE-435A-B523-B85C422F4167}" type="presParOf" srcId="{B109DA65-9CD3-4A05-BD5F-30C395AEFC7B}" destId="{D35EA089-E98E-4682-813D-39BDC6C1FDC0}" srcOrd="4" destOrd="0" presId="urn:microsoft.com/office/officeart/2005/8/layout/cycle5"/>
    <dgm:cxn modelId="{6A363C9F-D403-4D3A-8CB6-32AF91611E23}" type="presParOf" srcId="{B109DA65-9CD3-4A05-BD5F-30C395AEFC7B}" destId="{47C99686-3337-4398-B7DA-A6BE69C8ECE6}" srcOrd="5" destOrd="0" presId="urn:microsoft.com/office/officeart/2005/8/layout/cycle5"/>
    <dgm:cxn modelId="{90DCCF2B-D7B2-4F67-AC33-A33C8D7FCA76}" type="presParOf" srcId="{B109DA65-9CD3-4A05-BD5F-30C395AEFC7B}" destId="{3A83B513-FB4B-42A7-BA6F-71A98F600C0D}" srcOrd="6" destOrd="0" presId="urn:microsoft.com/office/officeart/2005/8/layout/cycle5"/>
    <dgm:cxn modelId="{CF29CE55-07B3-4709-A240-9B27DB5DCB81}" type="presParOf" srcId="{B109DA65-9CD3-4A05-BD5F-30C395AEFC7B}" destId="{EAD4C24C-4A76-49B5-BA60-8B7014A05200}" srcOrd="7" destOrd="0" presId="urn:microsoft.com/office/officeart/2005/8/layout/cycle5"/>
    <dgm:cxn modelId="{9424BE0C-5CFA-4821-882B-14729E07A008}" type="presParOf" srcId="{B109DA65-9CD3-4A05-BD5F-30C395AEFC7B}" destId="{15462A44-1F2E-4C22-BE26-C787E859EFC8}" srcOrd="8" destOrd="0" presId="urn:microsoft.com/office/officeart/2005/8/layout/cycle5"/>
    <dgm:cxn modelId="{9B8CB942-8D81-4FE9-87EA-23A91DB45058}" type="presParOf" srcId="{B109DA65-9CD3-4A05-BD5F-30C395AEFC7B}" destId="{610578FD-5432-475C-9237-F838332E9239}" srcOrd="9" destOrd="0" presId="urn:microsoft.com/office/officeart/2005/8/layout/cycle5"/>
    <dgm:cxn modelId="{D73B3588-F0F9-4E6E-99CD-E7ABBDEA7493}" type="presParOf" srcId="{B109DA65-9CD3-4A05-BD5F-30C395AEFC7B}" destId="{5779F915-7883-49C3-A648-741168BBF003}" srcOrd="10" destOrd="0" presId="urn:microsoft.com/office/officeart/2005/8/layout/cycle5"/>
    <dgm:cxn modelId="{BFCA97E8-D7E5-4594-8939-65F47E69A057}" type="presParOf" srcId="{B109DA65-9CD3-4A05-BD5F-30C395AEFC7B}" destId="{F9A336B5-D621-4B4F-8601-EC9BA39583F6}"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6A319-0EA8-4F0C-A833-190F16451251}">
      <dsp:nvSpPr>
        <dsp:cNvPr id="0" name=""/>
        <dsp:cNvSpPr/>
      </dsp:nvSpPr>
      <dsp:spPr>
        <a:xfrm>
          <a:off x="4980" y="1266975"/>
          <a:ext cx="1909192" cy="6991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5"/>
              </a:solidFill>
            </a:rPr>
            <a:t>Content Specialists</a:t>
          </a:r>
          <a:endParaRPr lang="en-US" sz="2000" kern="1200" dirty="0">
            <a:solidFill>
              <a:schemeClr val="accent5"/>
            </a:solidFill>
          </a:endParaRPr>
        </a:p>
      </dsp:txBody>
      <dsp:txXfrm>
        <a:off x="4980" y="1266975"/>
        <a:ext cx="1909192" cy="699163"/>
      </dsp:txXfrm>
    </dsp:sp>
    <dsp:sp modelId="{659C7E39-77D7-4CFC-8125-B4F0A360B01B}">
      <dsp:nvSpPr>
        <dsp:cNvPr id="0" name=""/>
        <dsp:cNvSpPr/>
      </dsp:nvSpPr>
      <dsp:spPr>
        <a:xfrm>
          <a:off x="4980" y="1966138"/>
          <a:ext cx="1909192" cy="245934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Teresa Emmert, Math</a:t>
          </a:r>
          <a:endParaRPr lang="en-US" sz="2000" kern="1200" dirty="0"/>
        </a:p>
        <a:p>
          <a:pPr marL="228600" lvl="1" indent="-228600" algn="l" defTabSz="889000">
            <a:lnSpc>
              <a:spcPct val="90000"/>
            </a:lnSpc>
            <a:spcBef>
              <a:spcPct val="0"/>
            </a:spcBef>
            <a:spcAft>
              <a:spcPct val="15000"/>
            </a:spcAft>
            <a:buChar char="••"/>
          </a:pPr>
          <a:r>
            <a:rPr lang="en-US" sz="2000" kern="1200" dirty="0" smtClean="0"/>
            <a:t>Kadi Ralston, ELA</a:t>
          </a:r>
          <a:endParaRPr lang="en-US" sz="2000" kern="1200" dirty="0"/>
        </a:p>
      </dsp:txBody>
      <dsp:txXfrm>
        <a:off x="4980" y="1966138"/>
        <a:ext cx="1909192" cy="2459348"/>
      </dsp:txXfrm>
    </dsp:sp>
    <dsp:sp modelId="{FB6AD1F7-65A8-47F7-86C0-317120CB6FF8}">
      <dsp:nvSpPr>
        <dsp:cNvPr id="0" name=""/>
        <dsp:cNvSpPr/>
      </dsp:nvSpPr>
      <dsp:spPr>
        <a:xfrm>
          <a:off x="2181459" y="1266975"/>
          <a:ext cx="1909192" cy="699163"/>
        </a:xfrm>
        <a:prstGeom prst="rect">
          <a:avLst/>
        </a:prstGeom>
        <a:solidFill>
          <a:schemeClr val="accent4">
            <a:hueOff val="-621737"/>
            <a:satOff val="-9904"/>
            <a:lumOff val="-7991"/>
            <a:alphaOff val="0"/>
          </a:schemeClr>
        </a:solidFill>
        <a:ln w="12700" cap="flat" cmpd="sng" algn="ctr">
          <a:solidFill>
            <a:schemeClr val="accent4">
              <a:hueOff val="-621737"/>
              <a:satOff val="-9904"/>
              <a:lumOff val="-7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5"/>
              </a:solidFill>
            </a:rPr>
            <a:t>GRREC</a:t>
          </a:r>
          <a:endParaRPr lang="en-US" sz="2000" kern="1200" dirty="0">
            <a:solidFill>
              <a:schemeClr val="accent5"/>
            </a:solidFill>
          </a:endParaRPr>
        </a:p>
      </dsp:txBody>
      <dsp:txXfrm>
        <a:off x="2181459" y="1266975"/>
        <a:ext cx="1909192" cy="699163"/>
      </dsp:txXfrm>
    </dsp:sp>
    <dsp:sp modelId="{17640208-BE37-4C8C-9FE0-0B8067F2A689}">
      <dsp:nvSpPr>
        <dsp:cNvPr id="0" name=""/>
        <dsp:cNvSpPr/>
      </dsp:nvSpPr>
      <dsp:spPr>
        <a:xfrm>
          <a:off x="2181459" y="1966138"/>
          <a:ext cx="1909192" cy="2459348"/>
        </a:xfrm>
        <a:prstGeom prst="rect">
          <a:avLst/>
        </a:prstGeom>
        <a:solidFill>
          <a:schemeClr val="accent4">
            <a:tint val="40000"/>
            <a:alpha val="90000"/>
            <a:hueOff val="-486560"/>
            <a:satOff val="-22339"/>
            <a:lumOff val="-2110"/>
            <a:alphaOff val="0"/>
          </a:schemeClr>
        </a:solidFill>
        <a:ln w="12700" cap="flat" cmpd="sng" algn="ctr">
          <a:solidFill>
            <a:schemeClr val="accent4">
              <a:tint val="40000"/>
              <a:alpha val="90000"/>
              <a:hueOff val="-486560"/>
              <a:satOff val="-22339"/>
              <a:lumOff val="-2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Kim Estes, Math Consultant</a:t>
          </a:r>
          <a:endParaRPr lang="en-US" sz="2000" kern="1200" dirty="0"/>
        </a:p>
        <a:p>
          <a:pPr marL="228600" lvl="1" indent="-228600" algn="l" defTabSz="889000">
            <a:lnSpc>
              <a:spcPct val="90000"/>
            </a:lnSpc>
            <a:spcBef>
              <a:spcPct val="0"/>
            </a:spcBef>
            <a:spcAft>
              <a:spcPct val="15000"/>
            </a:spcAft>
            <a:buChar char="••"/>
          </a:pPr>
          <a:r>
            <a:rPr lang="en-US" sz="2000" kern="1200" dirty="0" smtClean="0"/>
            <a:t>Sandra Baker, Associate Executive Director</a:t>
          </a:r>
          <a:endParaRPr lang="en-US" sz="2000" kern="1200" dirty="0"/>
        </a:p>
      </dsp:txBody>
      <dsp:txXfrm>
        <a:off x="2181459" y="1966138"/>
        <a:ext cx="1909192" cy="2459348"/>
      </dsp:txXfrm>
    </dsp:sp>
    <dsp:sp modelId="{ADE7E29B-A7F4-4FF5-A681-C68BAA8D6104}">
      <dsp:nvSpPr>
        <dsp:cNvPr id="0" name=""/>
        <dsp:cNvSpPr/>
      </dsp:nvSpPr>
      <dsp:spPr>
        <a:xfrm>
          <a:off x="4357939" y="1266975"/>
          <a:ext cx="1909192" cy="699163"/>
        </a:xfrm>
        <a:prstGeom prst="rect">
          <a:avLst/>
        </a:prstGeom>
        <a:solidFill>
          <a:schemeClr val="accent4">
            <a:hueOff val="-1243473"/>
            <a:satOff val="-19809"/>
            <a:lumOff val="-15981"/>
            <a:alphaOff val="0"/>
          </a:schemeClr>
        </a:solidFill>
        <a:ln w="12700" cap="flat" cmpd="sng" algn="ctr">
          <a:solidFill>
            <a:schemeClr val="accent4">
              <a:hueOff val="-1243473"/>
              <a:satOff val="-19809"/>
              <a:lumOff val="-15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GRREC Special Education</a:t>
          </a:r>
          <a:endParaRPr lang="en-US" sz="2000" kern="1200" dirty="0"/>
        </a:p>
      </dsp:txBody>
      <dsp:txXfrm>
        <a:off x="4357939" y="1266975"/>
        <a:ext cx="1909192" cy="699163"/>
      </dsp:txXfrm>
    </dsp:sp>
    <dsp:sp modelId="{DED17737-CD52-441A-8FE6-5D2EED1C59A2}">
      <dsp:nvSpPr>
        <dsp:cNvPr id="0" name=""/>
        <dsp:cNvSpPr/>
      </dsp:nvSpPr>
      <dsp:spPr>
        <a:xfrm>
          <a:off x="4357939" y="1966138"/>
          <a:ext cx="1909192" cy="2459348"/>
        </a:xfrm>
        <a:prstGeom prst="rect">
          <a:avLst/>
        </a:prstGeom>
        <a:solidFill>
          <a:schemeClr val="accent4">
            <a:tint val="40000"/>
            <a:alpha val="90000"/>
            <a:hueOff val="-973121"/>
            <a:satOff val="-44679"/>
            <a:lumOff val="-4219"/>
            <a:alphaOff val="0"/>
          </a:schemeClr>
        </a:solidFill>
        <a:ln w="12700" cap="flat" cmpd="sng" algn="ctr">
          <a:solidFill>
            <a:schemeClr val="accent4">
              <a:tint val="40000"/>
              <a:alpha val="90000"/>
              <a:hueOff val="-973121"/>
              <a:satOff val="-44679"/>
              <a:lumOff val="-42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Randi Womack</a:t>
          </a:r>
          <a:endParaRPr lang="en-US" sz="2000" kern="1200" dirty="0"/>
        </a:p>
        <a:p>
          <a:pPr marL="228600" lvl="1" indent="-228600" algn="l" defTabSz="889000">
            <a:lnSpc>
              <a:spcPct val="90000"/>
            </a:lnSpc>
            <a:spcBef>
              <a:spcPct val="0"/>
            </a:spcBef>
            <a:spcAft>
              <a:spcPct val="15000"/>
            </a:spcAft>
            <a:buChar char="••"/>
          </a:pPr>
          <a:r>
            <a:rPr lang="en-US" sz="2000" kern="1200" dirty="0" smtClean="0"/>
            <a:t>Rebecca Gaddie</a:t>
          </a:r>
          <a:endParaRPr lang="en-US" sz="2000" kern="1200" dirty="0"/>
        </a:p>
        <a:p>
          <a:pPr marL="228600" lvl="1" indent="-228600" algn="l" defTabSz="889000">
            <a:lnSpc>
              <a:spcPct val="90000"/>
            </a:lnSpc>
            <a:spcBef>
              <a:spcPct val="0"/>
            </a:spcBef>
            <a:spcAft>
              <a:spcPct val="15000"/>
            </a:spcAft>
            <a:buChar char="••"/>
          </a:pPr>
          <a:r>
            <a:rPr lang="en-US" sz="2000" kern="1200" dirty="0" smtClean="0"/>
            <a:t>Jennifer Clemmons</a:t>
          </a:r>
          <a:endParaRPr lang="en-US" sz="2000" kern="1200" dirty="0"/>
        </a:p>
      </dsp:txBody>
      <dsp:txXfrm>
        <a:off x="4357939" y="1966138"/>
        <a:ext cx="1909192" cy="2459348"/>
      </dsp:txXfrm>
    </dsp:sp>
    <dsp:sp modelId="{2DE5D81B-4499-415A-B452-403B414C1DEC}">
      <dsp:nvSpPr>
        <dsp:cNvPr id="0" name=""/>
        <dsp:cNvSpPr/>
      </dsp:nvSpPr>
      <dsp:spPr>
        <a:xfrm>
          <a:off x="6534418" y="1266975"/>
          <a:ext cx="1909192" cy="699163"/>
        </a:xfrm>
        <a:prstGeom prst="rect">
          <a:avLst/>
        </a:prstGeom>
        <a:solidFill>
          <a:schemeClr val="accent4">
            <a:hueOff val="-1865210"/>
            <a:satOff val="-29713"/>
            <a:lumOff val="-23972"/>
            <a:alphaOff val="0"/>
          </a:schemeClr>
        </a:solidFill>
        <a:ln w="12700" cap="flat" cmpd="sng" algn="ctr">
          <a:solidFill>
            <a:schemeClr val="accent4">
              <a:hueOff val="-1865210"/>
              <a:satOff val="-29713"/>
              <a:lumOff val="-239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WKU</a:t>
          </a:r>
          <a:endParaRPr lang="en-US" sz="2000" kern="1200" dirty="0"/>
        </a:p>
      </dsp:txBody>
      <dsp:txXfrm>
        <a:off x="6534418" y="1266975"/>
        <a:ext cx="1909192" cy="699163"/>
      </dsp:txXfrm>
    </dsp:sp>
    <dsp:sp modelId="{BED5246F-5418-46E9-BC18-8231CBC73C7F}">
      <dsp:nvSpPr>
        <dsp:cNvPr id="0" name=""/>
        <dsp:cNvSpPr/>
      </dsp:nvSpPr>
      <dsp:spPr>
        <a:xfrm>
          <a:off x="6534418" y="1966138"/>
          <a:ext cx="1909192" cy="2459348"/>
        </a:xfrm>
        <a:prstGeom prst="rect">
          <a:avLst/>
        </a:prstGeom>
        <a:solidFill>
          <a:schemeClr val="accent4">
            <a:tint val="40000"/>
            <a:alpha val="90000"/>
            <a:hueOff val="-1459681"/>
            <a:satOff val="-67018"/>
            <a:lumOff val="-6329"/>
            <a:alphaOff val="0"/>
          </a:schemeClr>
        </a:solidFill>
        <a:ln w="12700" cap="flat" cmpd="sng" algn="ctr">
          <a:solidFill>
            <a:schemeClr val="accent4">
              <a:tint val="40000"/>
              <a:alpha val="90000"/>
              <a:hueOff val="-1459681"/>
              <a:satOff val="-67018"/>
              <a:lumOff val="-63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Janet Tassell</a:t>
          </a:r>
          <a:endParaRPr lang="en-US" sz="2000" kern="1200" dirty="0"/>
        </a:p>
      </dsp:txBody>
      <dsp:txXfrm>
        <a:off x="6534418" y="1966138"/>
        <a:ext cx="1909192" cy="2459348"/>
      </dsp:txXfrm>
    </dsp:sp>
    <dsp:sp modelId="{AB5C1E44-F354-4B50-B1AE-DD656B1AA054}">
      <dsp:nvSpPr>
        <dsp:cNvPr id="0" name=""/>
        <dsp:cNvSpPr/>
      </dsp:nvSpPr>
      <dsp:spPr>
        <a:xfrm>
          <a:off x="8710898" y="1266975"/>
          <a:ext cx="1909192" cy="699163"/>
        </a:xfrm>
        <a:prstGeom prst="rect">
          <a:avLst/>
        </a:prstGeom>
        <a:solidFill>
          <a:schemeClr val="accent4">
            <a:hueOff val="-2486947"/>
            <a:satOff val="-39618"/>
            <a:lumOff val="-31962"/>
            <a:alphaOff val="0"/>
          </a:schemeClr>
        </a:solidFill>
        <a:ln w="12700" cap="flat" cmpd="sng" algn="ctr">
          <a:solidFill>
            <a:schemeClr val="accent4">
              <a:hueOff val="-2486947"/>
              <a:satOff val="-39618"/>
              <a:lumOff val="-31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KDE</a:t>
          </a:r>
          <a:endParaRPr lang="en-US" sz="2000" kern="1200" dirty="0"/>
        </a:p>
      </dsp:txBody>
      <dsp:txXfrm>
        <a:off x="8710898" y="1266975"/>
        <a:ext cx="1909192" cy="699163"/>
      </dsp:txXfrm>
    </dsp:sp>
    <dsp:sp modelId="{37D560C7-5AF3-4613-828A-7C6A37162BF4}">
      <dsp:nvSpPr>
        <dsp:cNvPr id="0" name=""/>
        <dsp:cNvSpPr/>
      </dsp:nvSpPr>
      <dsp:spPr>
        <a:xfrm>
          <a:off x="8710898" y="1966138"/>
          <a:ext cx="1909192" cy="2459348"/>
        </a:xfrm>
        <a:prstGeom prst="rect">
          <a:avLst/>
        </a:prstGeom>
        <a:solidFill>
          <a:schemeClr val="accent4">
            <a:tint val="40000"/>
            <a:alpha val="90000"/>
            <a:hueOff val="-1946241"/>
            <a:satOff val="-89357"/>
            <a:lumOff val="-8439"/>
            <a:alphaOff val="0"/>
          </a:schemeClr>
        </a:solidFill>
        <a:ln w="12700" cap="flat" cmpd="sng" algn="ctr">
          <a:solidFill>
            <a:schemeClr val="accent4">
              <a:tint val="40000"/>
              <a:alpha val="90000"/>
              <a:hueOff val="-1946241"/>
              <a:satOff val="-89357"/>
              <a:lumOff val="-8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Tim Sears, Math Consultant</a:t>
          </a:r>
          <a:endParaRPr lang="en-US" sz="2000" kern="1200" dirty="0"/>
        </a:p>
      </dsp:txBody>
      <dsp:txXfrm>
        <a:off x="8710898" y="1966138"/>
        <a:ext cx="1909192" cy="2459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886CC-88C1-4129-8220-46C3072568CF}">
      <dsp:nvSpPr>
        <dsp:cNvPr id="0" name=""/>
        <dsp:cNvSpPr/>
      </dsp:nvSpPr>
      <dsp:spPr>
        <a:xfrm>
          <a:off x="2841" y="1049345"/>
          <a:ext cx="1815028" cy="9072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accent3"/>
              </a:solidFill>
              <a:effectLst>
                <a:outerShdw blurRad="38100" dist="38100" dir="2700000" algn="tl">
                  <a:srgbClr val="000000">
                    <a:alpha val="43137"/>
                  </a:srgbClr>
                </a:outerShdw>
              </a:effectLst>
            </a:rPr>
            <a:t>Spring 2012</a:t>
          </a:r>
          <a:endParaRPr lang="en-US" sz="2000" b="1" kern="1200" dirty="0">
            <a:solidFill>
              <a:schemeClr val="accent3"/>
            </a:solidFill>
            <a:effectLst>
              <a:outerShdw blurRad="38100" dist="38100" dir="2700000" algn="tl">
                <a:srgbClr val="000000">
                  <a:alpha val="43137"/>
                </a:srgbClr>
              </a:outerShdw>
            </a:effectLst>
          </a:endParaRPr>
        </a:p>
      </dsp:txBody>
      <dsp:txXfrm>
        <a:off x="2841" y="1049345"/>
        <a:ext cx="1815028" cy="604800"/>
      </dsp:txXfrm>
    </dsp:sp>
    <dsp:sp modelId="{BC2E937A-3BF7-45CA-AE58-3DDBAE51BC0C}">
      <dsp:nvSpPr>
        <dsp:cNvPr id="0" name=""/>
        <dsp:cNvSpPr/>
      </dsp:nvSpPr>
      <dsp:spPr>
        <a:xfrm>
          <a:off x="374594" y="1654145"/>
          <a:ext cx="1815028" cy="27151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Spring Pilot of selected measures</a:t>
          </a:r>
          <a:endParaRPr lang="en-US" sz="2100" kern="1200" dirty="0"/>
        </a:p>
      </dsp:txBody>
      <dsp:txXfrm>
        <a:off x="427754" y="1707305"/>
        <a:ext cx="1708708" cy="2608856"/>
      </dsp:txXfrm>
    </dsp:sp>
    <dsp:sp modelId="{DC46A708-9198-4FF0-AF3E-B1FAD0D3685F}">
      <dsp:nvSpPr>
        <dsp:cNvPr id="0" name=""/>
        <dsp:cNvSpPr/>
      </dsp:nvSpPr>
      <dsp:spPr>
        <a:xfrm>
          <a:off x="2093021" y="1125800"/>
          <a:ext cx="583321" cy="45188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93021" y="1216178"/>
        <a:ext cx="447754" cy="271133"/>
      </dsp:txXfrm>
    </dsp:sp>
    <dsp:sp modelId="{10EC0035-5B91-4275-9685-9768A8273C3D}">
      <dsp:nvSpPr>
        <dsp:cNvPr id="0" name=""/>
        <dsp:cNvSpPr/>
      </dsp:nvSpPr>
      <dsp:spPr>
        <a:xfrm>
          <a:off x="2918477" y="1049345"/>
          <a:ext cx="2023557" cy="90720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accent4"/>
              </a:solidFill>
            </a:rPr>
            <a:t>Summer 2012</a:t>
          </a:r>
          <a:endParaRPr lang="en-US" sz="2000" b="1" kern="1200" dirty="0">
            <a:solidFill>
              <a:schemeClr val="accent4"/>
            </a:solidFill>
          </a:endParaRPr>
        </a:p>
      </dsp:txBody>
      <dsp:txXfrm>
        <a:off x="2918477" y="1049345"/>
        <a:ext cx="2023557" cy="604800"/>
      </dsp:txXfrm>
    </dsp:sp>
    <dsp:sp modelId="{83E3235F-768A-488D-8C90-8F8E4C5AB6A6}">
      <dsp:nvSpPr>
        <dsp:cNvPr id="0" name=""/>
        <dsp:cNvSpPr/>
      </dsp:nvSpPr>
      <dsp:spPr>
        <a:xfrm>
          <a:off x="3394494" y="1654145"/>
          <a:ext cx="1815028" cy="271517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Summer training for pilot districts </a:t>
          </a:r>
          <a:endParaRPr lang="en-US" sz="2100" kern="1200" dirty="0"/>
        </a:p>
        <a:p>
          <a:pPr marL="228600" lvl="1" indent="-228600" algn="l" defTabSz="933450">
            <a:lnSpc>
              <a:spcPct val="90000"/>
            </a:lnSpc>
            <a:spcBef>
              <a:spcPct val="0"/>
            </a:spcBef>
            <a:spcAft>
              <a:spcPct val="15000"/>
            </a:spcAft>
            <a:buChar char="••"/>
          </a:pPr>
          <a:endParaRPr lang="en-US" sz="2100" b="1" kern="1200" dirty="0"/>
        </a:p>
      </dsp:txBody>
      <dsp:txXfrm>
        <a:off x="3447654" y="1707305"/>
        <a:ext cx="1708708" cy="2608856"/>
      </dsp:txXfrm>
    </dsp:sp>
    <dsp:sp modelId="{8D10E9F6-4A56-4035-BFD9-99398E893ECF}">
      <dsp:nvSpPr>
        <dsp:cNvPr id="0" name=""/>
        <dsp:cNvSpPr/>
      </dsp:nvSpPr>
      <dsp:spPr>
        <a:xfrm>
          <a:off x="5191119" y="1125800"/>
          <a:ext cx="528061" cy="45188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91119" y="1216178"/>
        <a:ext cx="392494" cy="271133"/>
      </dsp:txXfrm>
    </dsp:sp>
    <dsp:sp modelId="{052F0E66-F476-4DB7-B2BC-4985746B13C3}">
      <dsp:nvSpPr>
        <dsp:cNvPr id="0" name=""/>
        <dsp:cNvSpPr/>
      </dsp:nvSpPr>
      <dsp:spPr>
        <a:xfrm>
          <a:off x="5938376" y="1049345"/>
          <a:ext cx="1815028" cy="9072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accent3"/>
              </a:solidFill>
              <a:effectLst>
                <a:outerShdw blurRad="38100" dist="38100" dir="2700000" algn="tl">
                  <a:srgbClr val="000000">
                    <a:alpha val="43137"/>
                  </a:srgbClr>
                </a:outerShdw>
              </a:effectLst>
            </a:rPr>
            <a:t>2012-2013</a:t>
          </a:r>
          <a:endParaRPr lang="en-US" sz="2000" b="1" kern="1200" dirty="0">
            <a:solidFill>
              <a:schemeClr val="accent3"/>
            </a:solidFill>
            <a:effectLst>
              <a:outerShdw blurRad="38100" dist="38100" dir="2700000" algn="tl">
                <a:srgbClr val="000000">
                  <a:alpha val="43137"/>
                </a:srgbClr>
              </a:outerShdw>
            </a:effectLst>
          </a:endParaRPr>
        </a:p>
      </dsp:txBody>
      <dsp:txXfrm>
        <a:off x="5938376" y="1049345"/>
        <a:ext cx="1815028" cy="604800"/>
      </dsp:txXfrm>
    </dsp:sp>
    <dsp:sp modelId="{6CEA7FC4-266F-4B6E-A5B7-AB9298310F57}">
      <dsp:nvSpPr>
        <dsp:cNvPr id="0" name=""/>
        <dsp:cNvSpPr/>
      </dsp:nvSpPr>
      <dsp:spPr>
        <a:xfrm>
          <a:off x="6310129" y="1654145"/>
          <a:ext cx="1815028" cy="271517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0000"/>
              </a:solidFill>
            </a:rPr>
            <a:t>55+ districts will pilot the entire process with teachers</a:t>
          </a:r>
          <a:endParaRPr lang="en-US" sz="2100" kern="1200" dirty="0"/>
        </a:p>
      </dsp:txBody>
      <dsp:txXfrm>
        <a:off x="6363289" y="1707305"/>
        <a:ext cx="1708708" cy="2608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5052B-B5B3-4509-9006-8CED30303DFB}">
      <dsp:nvSpPr>
        <dsp:cNvPr id="0" name=""/>
        <dsp:cNvSpPr/>
      </dsp:nvSpPr>
      <dsp:spPr>
        <a:xfrm>
          <a:off x="2371" y="437805"/>
          <a:ext cx="2035528" cy="82080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accent5"/>
              </a:solidFill>
              <a:effectLst>
                <a:outerShdw blurRad="38100" dist="38100" dir="2700000" algn="tl">
                  <a:srgbClr val="000000">
                    <a:alpha val="43137"/>
                  </a:srgbClr>
                </a:outerShdw>
              </a:effectLst>
            </a:rPr>
            <a:t>2013-2014</a:t>
          </a:r>
          <a:endParaRPr lang="en-US" sz="2000" b="1" kern="1200" dirty="0">
            <a:solidFill>
              <a:schemeClr val="accent5"/>
            </a:solidFill>
            <a:effectLst>
              <a:outerShdw blurRad="38100" dist="38100" dir="2700000" algn="tl">
                <a:srgbClr val="000000">
                  <a:alpha val="43137"/>
                </a:srgbClr>
              </a:outerShdw>
            </a:effectLst>
          </a:endParaRPr>
        </a:p>
      </dsp:txBody>
      <dsp:txXfrm>
        <a:off x="2371" y="437805"/>
        <a:ext cx="2035528" cy="547200"/>
      </dsp:txXfrm>
    </dsp:sp>
    <dsp:sp modelId="{1CE31C7B-4B46-447C-80D5-C9B2BC7085AA}">
      <dsp:nvSpPr>
        <dsp:cNvPr id="0" name=""/>
        <dsp:cNvSpPr/>
      </dsp:nvSpPr>
      <dsp:spPr>
        <a:xfrm>
          <a:off x="419286" y="985005"/>
          <a:ext cx="2035528" cy="218666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0000"/>
              </a:solidFill>
            </a:rPr>
            <a:t>All districts will pilot the process</a:t>
          </a:r>
          <a:endParaRPr lang="en-US" sz="1900" kern="1200" dirty="0"/>
        </a:p>
      </dsp:txBody>
      <dsp:txXfrm>
        <a:off x="478905" y="1044624"/>
        <a:ext cx="1916290" cy="2067424"/>
      </dsp:txXfrm>
    </dsp:sp>
    <dsp:sp modelId="{8FD3D3EB-B6B3-42D0-BB65-0282DD2CC1D8}">
      <dsp:nvSpPr>
        <dsp:cNvPr id="0" name=""/>
        <dsp:cNvSpPr/>
      </dsp:nvSpPr>
      <dsp:spPr>
        <a:xfrm>
          <a:off x="2346478" y="458011"/>
          <a:ext cx="654187" cy="5067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46478" y="559368"/>
        <a:ext cx="502151" cy="304073"/>
      </dsp:txXfrm>
    </dsp:sp>
    <dsp:sp modelId="{227AD0CB-AE2F-48C4-AAD2-C5356CF93E72}">
      <dsp:nvSpPr>
        <dsp:cNvPr id="0" name=""/>
        <dsp:cNvSpPr/>
      </dsp:nvSpPr>
      <dsp:spPr>
        <a:xfrm>
          <a:off x="3272215" y="437805"/>
          <a:ext cx="2035528" cy="8208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accent4"/>
              </a:solidFill>
              <a:effectLst>
                <a:outerShdw blurRad="38100" dist="38100" dir="2700000" algn="tl">
                  <a:srgbClr val="000000">
                    <a:alpha val="43137"/>
                  </a:srgbClr>
                </a:outerShdw>
              </a:effectLst>
            </a:rPr>
            <a:t>2014-</a:t>
          </a:r>
          <a:endParaRPr lang="en-US" sz="2000" b="1" kern="1200" dirty="0">
            <a:solidFill>
              <a:schemeClr val="accent4"/>
            </a:solidFill>
            <a:effectLst>
              <a:outerShdw blurRad="38100" dist="38100" dir="2700000" algn="tl">
                <a:srgbClr val="000000">
                  <a:alpha val="43137"/>
                </a:srgbClr>
              </a:outerShdw>
            </a:effectLst>
          </a:endParaRPr>
        </a:p>
      </dsp:txBody>
      <dsp:txXfrm>
        <a:off x="3272215" y="437805"/>
        <a:ext cx="2035528" cy="547200"/>
      </dsp:txXfrm>
    </dsp:sp>
    <dsp:sp modelId="{DE6843A5-4054-4FBA-B4D9-C769B1A6FD56}">
      <dsp:nvSpPr>
        <dsp:cNvPr id="0" name=""/>
        <dsp:cNvSpPr/>
      </dsp:nvSpPr>
      <dsp:spPr>
        <a:xfrm>
          <a:off x="3689130" y="985005"/>
          <a:ext cx="2035528" cy="218666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486947"/>
              <a:satOff val="-39618"/>
              <a:lumOff val="-31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solidFill>
                <a:schemeClr val="tx1"/>
              </a:solidFill>
            </a:rPr>
            <a:t>The Teacher Effectiveness Framework will be put into place across the state</a:t>
          </a:r>
          <a:endParaRPr lang="en-US" sz="1900" kern="1200" dirty="0"/>
        </a:p>
      </dsp:txBody>
      <dsp:txXfrm>
        <a:off x="3748749" y="1044624"/>
        <a:ext cx="1916290" cy="2067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B6E9A-E800-455E-84FC-DB187DD0343C}">
      <dsp:nvSpPr>
        <dsp:cNvPr id="0" name=""/>
        <dsp:cNvSpPr/>
      </dsp:nvSpPr>
      <dsp:spPr>
        <a:xfrm>
          <a:off x="3438322" y="-49982"/>
          <a:ext cx="1723548" cy="1120306"/>
        </a:xfrm>
        <a:prstGeom prst="roundRect">
          <a:avLst/>
        </a:prstGeom>
        <a:solidFill>
          <a:schemeClr val="lt1">
            <a:alpha val="75000"/>
          </a:schemeClr>
        </a:soli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PLAN</a:t>
          </a:r>
          <a:endParaRPr lang="en-US" sz="2700" kern="1200" dirty="0"/>
        </a:p>
      </dsp:txBody>
      <dsp:txXfrm>
        <a:off x="3493011" y="4707"/>
        <a:ext cx="1614170" cy="1010928"/>
      </dsp:txXfrm>
    </dsp:sp>
    <dsp:sp modelId="{E335C98C-5E53-4986-A40A-59DB9E71F4A8}">
      <dsp:nvSpPr>
        <dsp:cNvPr id="0" name=""/>
        <dsp:cNvSpPr/>
      </dsp:nvSpPr>
      <dsp:spPr>
        <a:xfrm>
          <a:off x="2582639" y="509684"/>
          <a:ext cx="3368777" cy="3368777"/>
        </a:xfrm>
        <a:custGeom>
          <a:avLst/>
          <a:gdLst/>
          <a:ahLst/>
          <a:cxnLst/>
          <a:rect l="0" t="0" r="0" b="0"/>
          <a:pathLst>
            <a:path>
              <a:moveTo>
                <a:pt x="2759121" y="387425"/>
              </a:moveTo>
              <a:arcTo wR="1684388" hR="1684388" stAng="18578817" swAng="1403404"/>
            </a:path>
          </a:pathLst>
        </a:custGeom>
        <a:noFill/>
        <a:ln w="57150" cap="flat" cmpd="sng" algn="ctr">
          <a:solidFill>
            <a:schemeClr val="accent5"/>
          </a:solidFill>
          <a:prstDash val="solid"/>
          <a:miter lim="800000"/>
          <a:tailEnd type="arrow"/>
        </a:ln>
        <a:effectLst/>
      </dsp:spPr>
      <dsp:style>
        <a:lnRef idx="3">
          <a:schemeClr val="accent5"/>
        </a:lnRef>
        <a:fillRef idx="0">
          <a:schemeClr val="accent5"/>
        </a:fillRef>
        <a:effectRef idx="2">
          <a:schemeClr val="accent5"/>
        </a:effectRef>
        <a:fontRef idx="minor">
          <a:schemeClr val="tx1"/>
        </a:fontRef>
      </dsp:style>
    </dsp:sp>
    <dsp:sp modelId="{B06DD584-C02F-4AE3-B8CE-79C5E748012A}">
      <dsp:nvSpPr>
        <dsp:cNvPr id="0" name=""/>
        <dsp:cNvSpPr/>
      </dsp:nvSpPr>
      <dsp:spPr>
        <a:xfrm>
          <a:off x="5089814" y="1634406"/>
          <a:ext cx="1723548" cy="1120306"/>
        </a:xfrm>
        <a:prstGeom prst="roundRect">
          <a:avLst/>
        </a:prstGeom>
        <a:solidFill>
          <a:schemeClr val="lt1">
            <a:alpha val="75000"/>
          </a:schemeClr>
        </a:solidFill>
        <a:ln w="28575" cap="flat" cmpd="sng" algn="ctr">
          <a:solidFill>
            <a:schemeClr val="accent2"/>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TEACH</a:t>
          </a:r>
          <a:endParaRPr lang="en-US" sz="2700" kern="1200" dirty="0"/>
        </a:p>
      </dsp:txBody>
      <dsp:txXfrm>
        <a:off x="5144503" y="1689095"/>
        <a:ext cx="1614170" cy="1010928"/>
      </dsp:txXfrm>
    </dsp:sp>
    <dsp:sp modelId="{47C99686-3337-4398-B7DA-A6BE69C8ECE6}">
      <dsp:nvSpPr>
        <dsp:cNvPr id="0" name=""/>
        <dsp:cNvSpPr/>
      </dsp:nvSpPr>
      <dsp:spPr>
        <a:xfrm>
          <a:off x="2582811" y="510171"/>
          <a:ext cx="3368777" cy="3368777"/>
        </a:xfrm>
        <a:custGeom>
          <a:avLst/>
          <a:gdLst/>
          <a:ahLst/>
          <a:cxnLst/>
          <a:rect l="0" t="0" r="0" b="0"/>
          <a:pathLst>
            <a:path>
              <a:moveTo>
                <a:pt x="3182167" y="2454989"/>
              </a:moveTo>
              <a:arcTo wR="1684388" hR="1684388" stAng="1633539" swAng="1452036"/>
            </a:path>
          </a:pathLst>
        </a:custGeom>
        <a:noFill/>
        <a:ln w="57150" cap="flat" cmpd="sng" algn="ctr">
          <a:solidFill>
            <a:schemeClr val="accent2"/>
          </a:solidFill>
          <a:prstDash val="solid"/>
          <a:miter lim="800000"/>
          <a:tailEnd type="arrow"/>
        </a:ln>
        <a:effectLst/>
      </dsp:spPr>
      <dsp:style>
        <a:lnRef idx="3">
          <a:schemeClr val="accent2"/>
        </a:lnRef>
        <a:fillRef idx="0">
          <a:schemeClr val="accent2"/>
        </a:fillRef>
        <a:effectRef idx="2">
          <a:schemeClr val="accent2"/>
        </a:effectRef>
        <a:fontRef idx="minor">
          <a:schemeClr val="tx1"/>
        </a:fontRef>
      </dsp:style>
    </dsp:sp>
    <dsp:sp modelId="{3A83B513-FB4B-42A7-BA6F-71A98F600C0D}">
      <dsp:nvSpPr>
        <dsp:cNvPr id="0" name=""/>
        <dsp:cNvSpPr/>
      </dsp:nvSpPr>
      <dsp:spPr>
        <a:xfrm>
          <a:off x="3405425" y="3318795"/>
          <a:ext cx="1723548" cy="1120306"/>
        </a:xfrm>
        <a:prstGeom prst="roundRect">
          <a:avLst/>
        </a:prstGeom>
        <a:solidFill>
          <a:schemeClr val="lt1">
            <a:alpha val="75000"/>
          </a:schemeClr>
        </a:solidFill>
        <a:ln w="28575"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REFLECT</a:t>
          </a:r>
          <a:endParaRPr lang="en-US" sz="2700" kern="1200" dirty="0"/>
        </a:p>
      </dsp:txBody>
      <dsp:txXfrm>
        <a:off x="3460114" y="3373484"/>
        <a:ext cx="1614170" cy="1010928"/>
      </dsp:txXfrm>
    </dsp:sp>
    <dsp:sp modelId="{15462A44-1F2E-4C22-BE26-C787E859EFC8}">
      <dsp:nvSpPr>
        <dsp:cNvPr id="0" name=""/>
        <dsp:cNvSpPr/>
      </dsp:nvSpPr>
      <dsp:spPr>
        <a:xfrm>
          <a:off x="2582811" y="510171"/>
          <a:ext cx="3368777" cy="3368777"/>
        </a:xfrm>
        <a:custGeom>
          <a:avLst/>
          <a:gdLst/>
          <a:ahLst/>
          <a:cxnLst/>
          <a:rect l="0" t="0" r="0" b="0"/>
          <a:pathLst>
            <a:path>
              <a:moveTo>
                <a:pt x="634136" y="3001254"/>
              </a:moveTo>
              <a:arcTo wR="1684388" hR="1684388" stAng="7714425" swAng="1452036"/>
            </a:path>
          </a:pathLst>
        </a:custGeom>
        <a:noFill/>
        <a:ln w="571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sp>
    <dsp:sp modelId="{610578FD-5432-475C-9237-F838332E9239}">
      <dsp:nvSpPr>
        <dsp:cNvPr id="0" name=""/>
        <dsp:cNvSpPr/>
      </dsp:nvSpPr>
      <dsp:spPr>
        <a:xfrm>
          <a:off x="1721036" y="1634406"/>
          <a:ext cx="1723548" cy="1120306"/>
        </a:xfrm>
        <a:prstGeom prst="roundRect">
          <a:avLst/>
        </a:prstGeom>
        <a:solidFill>
          <a:schemeClr val="lt1">
            <a:alpha val="75000"/>
          </a:schemeClr>
        </a:solidFill>
        <a:ln w="28575"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APPLY</a:t>
          </a:r>
          <a:endParaRPr lang="en-US" sz="2700" kern="1200" dirty="0"/>
        </a:p>
      </dsp:txBody>
      <dsp:txXfrm>
        <a:off x="1775725" y="1689095"/>
        <a:ext cx="1614170" cy="1010928"/>
      </dsp:txXfrm>
    </dsp:sp>
    <dsp:sp modelId="{F9A336B5-D621-4B4F-8601-EC9BA39583F6}">
      <dsp:nvSpPr>
        <dsp:cNvPr id="0" name=""/>
        <dsp:cNvSpPr/>
      </dsp:nvSpPr>
      <dsp:spPr>
        <a:xfrm>
          <a:off x="2582973" y="509710"/>
          <a:ext cx="3368777" cy="3368777"/>
        </a:xfrm>
        <a:custGeom>
          <a:avLst/>
          <a:gdLst/>
          <a:ahLst/>
          <a:cxnLst/>
          <a:rect l="0" t="0" r="0" b="0"/>
          <a:pathLst>
            <a:path>
              <a:moveTo>
                <a:pt x="189690" y="907830"/>
              </a:moveTo>
              <a:arcTo wR="1684388" hR="1684388" stAng="12447225" swAng="1500913"/>
            </a:path>
          </a:pathLst>
        </a:custGeom>
        <a:noFill/>
        <a:ln w="57150" cap="flat" cmpd="sng" algn="ctr">
          <a:solidFill>
            <a:schemeClr val="accent4"/>
          </a:solidFill>
          <a:prstDash val="solid"/>
          <a:miter lim="800000"/>
          <a:tailEnd type="arrow"/>
        </a:ln>
        <a:effectLst/>
      </dsp:spPr>
      <dsp:style>
        <a:lnRef idx="3">
          <a:schemeClr val="accent4"/>
        </a:lnRef>
        <a:fillRef idx="0">
          <a:schemeClr val="accent4"/>
        </a:fillRef>
        <a:effectRef idx="2">
          <a:schemeClr val="accent4"/>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9/27/2012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9/27/2012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A3D049-3CB0-8E4E-9F8F-3C77ABEA04A4}" type="slidenum">
              <a:rPr lang="en-US">
                <a:latin typeface="Times" charset="0"/>
              </a:rPr>
              <a:pPr eaLnBrk="1" hangingPunct="1"/>
              <a:t>4</a:t>
            </a:fld>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 that this is NOT the framework!</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428382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some of them fit into</a:t>
            </a:r>
            <a:r>
              <a:rPr lang="en-US" baseline="0" dirty="0" smtClean="0"/>
              <a:t> more than one domain.  Answers on table.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51905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Calibri" pitchFamily="34" charset="0"/>
              </a:rPr>
              <a:t>WE are not going to look at entire Teacher Framework.  We will focus this month on Component 3b, because it fits in with formative assessment so well.  This can be found on your table.</a:t>
            </a:r>
          </a:p>
          <a:p>
            <a:endParaRPr lang="en-US" baseline="0" dirty="0" smtClean="0">
              <a:latin typeface="Calibri" pitchFamily="34" charset="0"/>
            </a:endParaRPr>
          </a:p>
          <a:p>
            <a:r>
              <a:rPr lang="en-US" baseline="0" dirty="0" smtClean="0">
                <a:latin typeface="Calibri" pitchFamily="34" charset="0"/>
              </a:rPr>
              <a:t>Let’s look at how each page of the Framework is laid out.  </a:t>
            </a:r>
          </a:p>
          <a:p>
            <a:endParaRPr lang="en-US" baseline="0" dirty="0" smtClean="0">
              <a:latin typeface="Calibri" pitchFamily="34" charset="0"/>
            </a:endParaRPr>
          </a:p>
          <a:p>
            <a:r>
              <a:rPr lang="en-US" baseline="0" dirty="0" smtClean="0">
                <a:latin typeface="Calibri" pitchFamily="34" charset="0"/>
              </a:rPr>
              <a:t>Each page is clearly labeled with the Domain number and name.  In our example it is Domain 3: Instruction. </a:t>
            </a:r>
          </a:p>
          <a:p>
            <a:endParaRPr lang="en-US" baseline="0" dirty="0" smtClean="0">
              <a:latin typeface="Calibri" pitchFamily="34" charset="0"/>
            </a:endParaRPr>
          </a:p>
          <a:p>
            <a:r>
              <a:rPr lang="en-US" baseline="0" dirty="0" smtClean="0">
                <a:latin typeface="Calibri" pitchFamily="34" charset="0"/>
              </a:rPr>
              <a:t>The name of each component within the domain is listed on its own page along with a brief description.  Here we see Component 3B:  Questioning and Discussion.  You will also note that a component might be further subdivided into elements.  Our example has three elements that are part of Component 3B in Domain 3.  </a:t>
            </a:r>
          </a:p>
          <a:p>
            <a:endParaRPr lang="en-US" baseline="0" dirty="0" smtClean="0">
              <a:latin typeface="Calibri" pitchFamily="34" charset="0"/>
            </a:endParaRPr>
          </a:p>
          <a:p>
            <a:r>
              <a:rPr lang="en-US" baseline="0" dirty="0" smtClean="0">
                <a:latin typeface="Calibri" pitchFamily="34" charset="0"/>
              </a:rPr>
              <a:t>This might sound a bit confusing, but once you understand the design, you will see how it allows the user to easily access important information! </a:t>
            </a:r>
          </a:p>
          <a:p>
            <a:endParaRPr lang="en-US" baseline="0" dirty="0" smtClean="0">
              <a:latin typeface="Calibri" pitchFamily="34" charset="0"/>
            </a:endParaRPr>
          </a:p>
          <a:p>
            <a:r>
              <a:rPr lang="en-US" baseline="0" dirty="0" smtClean="0">
                <a:latin typeface="Calibri" pitchFamily="34" charset="0"/>
              </a:rPr>
              <a:t>Next you see that there are four (4) performance levels identified as Ineffective, Developing, Accomplished, and Exemplary. </a:t>
            </a:r>
          </a:p>
          <a:p>
            <a:endParaRPr lang="en-US" baseline="0" dirty="0" smtClean="0">
              <a:latin typeface="Calibri" pitchFamily="34" charset="0"/>
            </a:endParaRPr>
          </a:p>
          <a:p>
            <a:r>
              <a:rPr lang="en-US" baseline="0" dirty="0" smtClean="0">
                <a:latin typeface="Calibri" pitchFamily="34" charset="0"/>
              </a:rPr>
              <a:t>The indicators listed under each performance level are the “meat and potatoes” of the Framework for Teaching.  These are examples of some of the characteristics of each performance level.  They are NOT intended to be an exhaustive list nor a checklist.  Their purpose is to guide the evaluator in making his or her best professional judgment of a teacher’s effectiveness based on the evidence.  </a:t>
            </a:r>
          </a:p>
          <a:p>
            <a:endParaRPr lang="en-US" baseline="0" dirty="0" smtClean="0">
              <a:latin typeface="Calibri" pitchFamily="34" charset="0"/>
            </a:endParaRPr>
          </a:p>
          <a:p>
            <a:r>
              <a:rPr lang="en-US" baseline="0" dirty="0" smtClean="0">
                <a:latin typeface="Calibri" pitchFamily="34" charset="0"/>
              </a:rPr>
              <a:t>And so the Domain, Component, Elements, Performance Levels, and Indicators comprise the official Framework for Teaching. </a:t>
            </a:r>
          </a:p>
          <a:p>
            <a:endParaRPr lang="en-US" baseline="0" dirty="0" smtClean="0">
              <a:latin typeface="Calibri" pitchFamily="34" charset="0"/>
            </a:endParaRPr>
          </a:p>
          <a:p>
            <a:r>
              <a:rPr lang="en-US" baseline="0" dirty="0" smtClean="0">
                <a:latin typeface="Calibri" pitchFamily="34" charset="0"/>
              </a:rPr>
              <a:t>The two remaining rows, Critical Attributes and Possible Examples, serve to provide additional examples and guidance.  However, they are not the teacher practices by which the performance levels are ultimately assigned.  </a:t>
            </a:r>
          </a:p>
          <a:p>
            <a:endParaRPr lang="en-US" baseline="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11558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have them discuss with table.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3620216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NCTM Article from last year </a:t>
            </a:r>
          </a:p>
          <a:p>
            <a:r>
              <a:rPr lang="en-US" sz="1200" b="1" dirty="0" smtClean="0"/>
              <a:t>All of the materials we have used are from the research of </a:t>
            </a:r>
            <a:r>
              <a:rPr lang="en-US" sz="1200" b="1" dirty="0" err="1" smtClean="0"/>
              <a:t>Wiliam</a:t>
            </a:r>
            <a:r>
              <a:rPr lang="en-US" sz="1200" b="1" dirty="0" smtClean="0"/>
              <a:t> and Black.</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36931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discussed</a:t>
            </a:r>
            <a:r>
              <a:rPr lang="en-US" baseline="0" dirty="0" smtClean="0"/>
              <a:t> questioning quite a bit last year.  We will continue to look at how questioning is a reliable form of formative assessment.  Teachers can build their questioning skills by preparing questions before instruction.  It is also important to ask the correct questions during productive struggle time to move learning forward.  </a:t>
            </a:r>
            <a:endParaRPr lang="en-US" dirty="0"/>
          </a:p>
        </p:txBody>
      </p:sp>
      <p:sp>
        <p:nvSpPr>
          <p:cNvPr id="4" name="Slide Number Placeholder 3"/>
          <p:cNvSpPr>
            <a:spLocks noGrp="1"/>
          </p:cNvSpPr>
          <p:nvPr>
            <p:ph type="sldNum" sz="quarter" idx="10"/>
          </p:nvPr>
        </p:nvSpPr>
        <p:spPr/>
        <p:txBody>
          <a:bodyPr/>
          <a:lstStyle/>
          <a:p>
            <a:fld id="{13D32998-CA38-473E-8D26-8840B217B07C}" type="slidenum">
              <a:rPr lang="en-US" smtClean="0"/>
              <a:t>22</a:t>
            </a:fld>
            <a:endParaRPr lang="en-US" dirty="0"/>
          </a:p>
        </p:txBody>
      </p:sp>
    </p:spTree>
    <p:extLst>
      <p:ext uri="{BB962C8B-B14F-4D97-AF65-F5344CB8AC3E}">
        <p14:creationId xmlns:p14="http://schemas.microsoft.com/office/powerpoint/2010/main" val="400237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consistency between the observation models and participants is that all feedback must be evidence-based.  And this evidence might present itself in a variety of forms. </a:t>
            </a:r>
          </a:p>
          <a:p>
            <a:endParaRPr lang="en-US" baseline="0" dirty="0" smtClean="0"/>
          </a:p>
          <a:p>
            <a:endParaRPr lang="en-US" baseline="0" dirty="0" smtClean="0"/>
          </a:p>
          <a:p>
            <a:r>
              <a:rPr lang="en-US" baseline="0" dirty="0" smtClean="0"/>
              <a:t>(click)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EA813E-3FE3-403A-886B-2165838592C8}" type="slidenum">
              <a:rPr lang="en-US" smtClean="0"/>
              <a:t>24</a:t>
            </a:fld>
            <a:endParaRPr lang="en-US" dirty="0"/>
          </a:p>
        </p:txBody>
      </p:sp>
    </p:spTree>
    <p:extLst>
      <p:ext uri="{BB962C8B-B14F-4D97-AF65-F5344CB8AC3E}">
        <p14:creationId xmlns:p14="http://schemas.microsoft.com/office/powerpoint/2010/main" val="268865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5B80D1-3934-409A-84EA-6A261B5376EC}" type="slidenum">
              <a:rPr lang="en-US" smtClean="0">
                <a:ea typeface="ＭＳ Ｐゴシック" pitchFamily="34" charset="-128"/>
              </a:rPr>
              <a:pPr eaLnBrk="1" fontAlgn="base" hangingPunct="1">
                <a:spcBef>
                  <a:spcPct val="0"/>
                </a:spcBef>
                <a:spcAft>
                  <a:spcPct val="0"/>
                </a:spcAft>
              </a:pPr>
              <a:t>25</a:t>
            </a:fld>
            <a:endParaRPr lang="en-US" dirty="0" smtClean="0">
              <a:ea typeface="ＭＳ Ｐゴシック" pitchFamily="34" charset="-128"/>
            </a:endParaRPr>
          </a:p>
        </p:txBody>
      </p:sp>
      <p:sp>
        <p:nvSpPr>
          <p:cNvPr id="983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Facts may be seen or heard</a:t>
            </a:r>
            <a:r>
              <a:rPr lang="en-US" baseline="0" dirty="0" smtClean="0">
                <a:latin typeface="Arial" pitchFamily="34" charset="0"/>
                <a:ea typeface="ＭＳ Ｐゴシック" pitchFamily="34" charset="-128"/>
              </a:rPr>
              <a:t> coming from the teacher or the students.  </a:t>
            </a:r>
            <a:r>
              <a:rPr lang="en-US" dirty="0" smtClean="0">
                <a:latin typeface="Arial" pitchFamily="34" charset="0"/>
                <a:ea typeface="ＭＳ Ｐゴシック" pitchFamily="34" charset="-128"/>
              </a:rPr>
              <a:t>They should reflect actual words</a:t>
            </a:r>
            <a:r>
              <a:rPr lang="en-US" baseline="0" dirty="0" smtClean="0">
                <a:latin typeface="Arial" pitchFamily="34" charset="0"/>
                <a:ea typeface="ＭＳ Ｐゴシック" pitchFamily="34" charset="-128"/>
              </a:rPr>
              <a:t> or </a:t>
            </a:r>
            <a:r>
              <a:rPr lang="en-US" dirty="0" smtClean="0">
                <a:latin typeface="Arial" pitchFamily="34" charset="0"/>
                <a:ea typeface="ＭＳ Ｐゴシック" pitchFamily="34" charset="-128"/>
              </a:rPr>
              <a:t>actions as closely as possible.</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A sample statement might be (click) “Could one person from each table collect materials?”</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Sample actions from the teacher or students might include (click) the teacher stood by the door,</a:t>
            </a:r>
            <a:r>
              <a:rPr lang="en-US" baseline="0" dirty="0" smtClean="0">
                <a:latin typeface="Arial" pitchFamily="34" charset="0"/>
                <a:ea typeface="ＭＳ Ｐゴシック" pitchFamily="34" charset="-128"/>
              </a:rPr>
              <a:t> greeting students as they entered.  OR,  Three of the eighteen students offered nearly all of the comments during the discussion. </a:t>
            </a: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Evidence might also be seen in the form of artifacts.  These are generally “products” created by the teacher for use during instruction or by students to demonstrate their learning.  </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Examples include the actual resources</a:t>
            </a:r>
            <a:r>
              <a:rPr lang="en-US" baseline="0" dirty="0" smtClean="0">
                <a:latin typeface="Arial" pitchFamily="34" charset="0"/>
                <a:ea typeface="ＭＳ Ｐゴシック" pitchFamily="34" charset="-128"/>
              </a:rPr>
              <a:t> (click) students are using such as primary documents, or the features of the classroom/environment such as (click) student work posted in the room or adjacent hallways.  </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r>
              <a:rPr lang="en-US" baseline="0" dirty="0" smtClean="0">
                <a:latin typeface="Arial" pitchFamily="34" charset="0"/>
                <a:ea typeface="ＭＳ Ｐゴシック" pitchFamily="34" charset="-128"/>
              </a:rPr>
              <a:t>Whether documents, actions, words or artifacts, every attempt must be made to avoid personal preferences and biases.  While our time today doesn’t allow for an in-depth discussion of personal preferences and bias, we do want to take a few minutes to look at some sample statements from hypothetical observations and see where we think they fall within the Framework for Teaching and the parameters of evidence. </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r>
              <a:rPr lang="en-US" baseline="0" dirty="0" smtClean="0">
                <a:latin typeface="Arial" pitchFamily="34" charset="0"/>
                <a:ea typeface="ＭＳ Ｐゴシック" pitchFamily="34" charset="-128"/>
              </a:rPr>
              <a:t>(click)</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5B80D1-3934-409A-84EA-6A261B5376EC}" type="slidenum">
              <a:rPr lang="en-US" smtClean="0">
                <a:ea typeface="ＭＳ Ｐゴシック" pitchFamily="34" charset="-128"/>
              </a:rPr>
              <a:pPr eaLnBrk="1" fontAlgn="base" hangingPunct="1">
                <a:spcBef>
                  <a:spcPct val="0"/>
                </a:spcBef>
                <a:spcAft>
                  <a:spcPct val="0"/>
                </a:spcAft>
              </a:pPr>
              <a:t>26</a:t>
            </a:fld>
            <a:endParaRPr lang="en-US" dirty="0" smtClean="0">
              <a:ea typeface="ＭＳ Ｐゴシック" pitchFamily="34" charset="-128"/>
            </a:endParaRPr>
          </a:p>
        </p:txBody>
      </p:sp>
      <p:sp>
        <p:nvSpPr>
          <p:cNvPr id="983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Facts may be seen or heard</a:t>
            </a:r>
            <a:r>
              <a:rPr lang="en-US" baseline="0" dirty="0" smtClean="0">
                <a:latin typeface="Arial" pitchFamily="34" charset="0"/>
                <a:ea typeface="ＭＳ Ｐゴシック" pitchFamily="34" charset="-128"/>
              </a:rPr>
              <a:t> coming from the teacher or the students.  </a:t>
            </a:r>
            <a:r>
              <a:rPr lang="en-US" dirty="0" smtClean="0">
                <a:latin typeface="Arial" pitchFamily="34" charset="0"/>
                <a:ea typeface="ＭＳ Ｐゴシック" pitchFamily="34" charset="-128"/>
              </a:rPr>
              <a:t>They should reflect actual words</a:t>
            </a:r>
            <a:r>
              <a:rPr lang="en-US" baseline="0" dirty="0" smtClean="0">
                <a:latin typeface="Arial" pitchFamily="34" charset="0"/>
                <a:ea typeface="ＭＳ Ｐゴシック" pitchFamily="34" charset="-128"/>
              </a:rPr>
              <a:t> or </a:t>
            </a:r>
            <a:r>
              <a:rPr lang="en-US" dirty="0" smtClean="0">
                <a:latin typeface="Arial" pitchFamily="34" charset="0"/>
                <a:ea typeface="ＭＳ Ｐゴシック" pitchFamily="34" charset="-128"/>
              </a:rPr>
              <a:t>actions as closely as possible.</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A sample statement might be (click) “Could one person from each table collect materials?”</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Sample actions from the teacher or students might include (click) the teacher stood by the door,</a:t>
            </a:r>
            <a:r>
              <a:rPr lang="en-US" baseline="0" dirty="0" smtClean="0">
                <a:latin typeface="Arial" pitchFamily="34" charset="0"/>
                <a:ea typeface="ＭＳ Ｐゴシック" pitchFamily="34" charset="-128"/>
              </a:rPr>
              <a:t> greeting students as they entered.  OR,  Three of the eighteen students offered nearly all of the comments during the discussion. </a:t>
            </a: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Evidence might also be seen in the form of artifacts.  These are generally “products” created by the teacher for use during instruction or by students to demonstrate their learning.  </a:t>
            </a:r>
          </a:p>
          <a:p>
            <a:pPr eaLnBrk="1" hangingPunct="1">
              <a:spcBef>
                <a:spcPct val="0"/>
              </a:spcBef>
            </a:pPr>
            <a:endParaRPr lang="en-US" dirty="0" smtClean="0">
              <a:latin typeface="Arial" pitchFamily="34" charset="0"/>
              <a:ea typeface="ＭＳ Ｐゴシック" pitchFamily="34" charset="-128"/>
            </a:endParaRPr>
          </a:p>
          <a:p>
            <a:pPr eaLnBrk="1" hangingPunct="1">
              <a:spcBef>
                <a:spcPct val="0"/>
              </a:spcBef>
            </a:pPr>
            <a:r>
              <a:rPr lang="en-US" dirty="0" smtClean="0">
                <a:latin typeface="Arial" pitchFamily="34" charset="0"/>
                <a:ea typeface="ＭＳ Ｐゴシック" pitchFamily="34" charset="-128"/>
              </a:rPr>
              <a:t>Examples include the actual resources</a:t>
            </a:r>
            <a:r>
              <a:rPr lang="en-US" baseline="0" dirty="0" smtClean="0">
                <a:latin typeface="Arial" pitchFamily="34" charset="0"/>
                <a:ea typeface="ＭＳ Ｐゴシック" pitchFamily="34" charset="-128"/>
              </a:rPr>
              <a:t> (click) students are using such as primary documents, or the features of the classroom/environment such as (click) student work posted in the room or adjacent hallways.  </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r>
              <a:rPr lang="en-US" baseline="0" dirty="0" smtClean="0">
                <a:latin typeface="Arial" pitchFamily="34" charset="0"/>
                <a:ea typeface="ＭＳ Ｐゴシック" pitchFamily="34" charset="-128"/>
              </a:rPr>
              <a:t>Whether documents, actions, words or artifacts, every attempt must be made to avoid personal preferences and biases.  While our time today doesn’t allow for an in-depth discussion of personal preferences and bias, we do want to take a few minutes to look at some sample statements from hypothetical observations and see where we think they fall within the Framework for Teaching and the parameters of evidence. </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r>
              <a:rPr lang="en-US" baseline="0" dirty="0" smtClean="0">
                <a:latin typeface="Arial" pitchFamily="34" charset="0"/>
                <a:ea typeface="ＭＳ Ｐゴシック" pitchFamily="34" charset="-128"/>
              </a:rPr>
              <a:t>(click)</a:t>
            </a: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baseline="0"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next task,</a:t>
            </a:r>
            <a:r>
              <a:rPr lang="en-US" baseline="0" dirty="0" smtClean="0"/>
              <a:t> it is important that we understand the nuances between the words Evidence, Interpretation and Bias as they relate to the Observation process and what the Observer will record. </a:t>
            </a:r>
          </a:p>
          <a:p>
            <a:endParaRPr lang="en-US" baseline="0" dirty="0" smtClean="0"/>
          </a:p>
          <a:p>
            <a:r>
              <a:rPr lang="en-US" b="1" dirty="0" smtClean="0"/>
              <a:t>Evidence: </a:t>
            </a:r>
            <a:r>
              <a:rPr lang="en-US" dirty="0" smtClean="0"/>
              <a:t>It is important that the observer record as evidence only what is seen, heard, or read—not an interpretation of what is seen or an opinion about it. </a:t>
            </a:r>
          </a:p>
          <a:p>
            <a:endParaRPr lang="en-US" dirty="0" smtClean="0"/>
          </a:p>
          <a:p>
            <a:r>
              <a:rPr lang="en-US" b="1" dirty="0" smtClean="0"/>
              <a:t>Interpretation: </a:t>
            </a:r>
            <a:r>
              <a:rPr lang="en-US" dirty="0" smtClean="0"/>
              <a:t>While in the process of collecting evidence, the observer should refrain from making interpretative statements – what he “thinks” the teacher meant to say or do</a:t>
            </a:r>
            <a:r>
              <a:rPr lang="en-US" baseline="0" dirty="0" smtClean="0"/>
              <a:t>.  Additionally, the observer should not make inferences about how the teachers or students feel about the class, teacher, or subject.  These interpretations would be observer opinion. </a:t>
            </a:r>
            <a:endParaRPr lang="en-US" dirty="0" smtClean="0"/>
          </a:p>
          <a:p>
            <a:endParaRPr lang="en-US" dirty="0" smtClean="0"/>
          </a:p>
          <a:p>
            <a:r>
              <a:rPr lang="en-US" b="0" dirty="0" smtClean="0"/>
              <a:t>(click) </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5BEA813E-3FE3-403A-886B-2165838592C8}" type="slidenum">
              <a:rPr lang="en-US" smtClean="0"/>
              <a:t>27</a:t>
            </a:fld>
            <a:endParaRPr lang="en-US" dirty="0"/>
          </a:p>
        </p:txBody>
      </p:sp>
    </p:spTree>
    <p:extLst>
      <p:ext uri="{BB962C8B-B14F-4D97-AF65-F5344CB8AC3E}">
        <p14:creationId xmlns:p14="http://schemas.microsoft.com/office/powerpoint/2010/main" val="210748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21611-17EA-B645-84CC-401C64E3071E}" type="slidenum">
              <a:rPr lang="en-US" smtClean="0"/>
              <a:pPr/>
              <a:t>5</a:t>
            </a:fld>
            <a:endParaRPr lang="en-US"/>
          </a:p>
        </p:txBody>
      </p:sp>
    </p:spTree>
    <p:extLst>
      <p:ext uri="{BB962C8B-B14F-4D97-AF65-F5344CB8AC3E}">
        <p14:creationId xmlns:p14="http://schemas.microsoft.com/office/powerpoint/2010/main" val="277937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video when kids start working in groups fast forward to 8:35 to hear teacher asking pair questions. After that pair, fast forward</a:t>
            </a:r>
            <a:r>
              <a:rPr lang="en-US" baseline="0" dirty="0" smtClean="0"/>
              <a:t> to review.</a:t>
            </a:r>
          </a:p>
          <a:p>
            <a:endParaRPr lang="en-US" baseline="0" dirty="0" smtClean="0"/>
          </a:p>
          <a:p>
            <a:r>
              <a:rPr lang="en-US" baseline="0" dirty="0" smtClean="0"/>
              <a:t>You have two sheets to collect evidence from these videos.  </a:t>
            </a:r>
            <a:endParaRPr lang="en-US" dirty="0"/>
          </a:p>
        </p:txBody>
      </p:sp>
      <p:sp>
        <p:nvSpPr>
          <p:cNvPr id="4" name="Slide Number Placeholder 3"/>
          <p:cNvSpPr>
            <a:spLocks noGrp="1"/>
          </p:cNvSpPr>
          <p:nvPr>
            <p:ph type="sldNum" sz="quarter" idx="10"/>
          </p:nvPr>
        </p:nvSpPr>
        <p:spPr/>
        <p:txBody>
          <a:bodyPr/>
          <a:lstStyle/>
          <a:p>
            <a:fld id="{13D32998-CA38-473E-8D26-8840B217B07C}" type="slidenum">
              <a:rPr lang="en-US" smtClean="0"/>
              <a:t>28</a:t>
            </a:fld>
            <a:endParaRPr lang="en-US" dirty="0"/>
          </a:p>
        </p:txBody>
      </p:sp>
    </p:spTree>
    <p:extLst>
      <p:ext uri="{BB962C8B-B14F-4D97-AF65-F5344CB8AC3E}">
        <p14:creationId xmlns:p14="http://schemas.microsoft.com/office/powerpoint/2010/main" val="298529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both</a:t>
            </a:r>
            <a:r>
              <a:rPr lang="en-US" baseline="0" dirty="0" smtClean="0"/>
              <a:t> walls.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a:p>
        </p:txBody>
      </p:sp>
    </p:spTree>
    <p:extLst>
      <p:ext uri="{BB962C8B-B14F-4D97-AF65-F5344CB8AC3E}">
        <p14:creationId xmlns:p14="http://schemas.microsoft.com/office/powerpoint/2010/main" val="284923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36</a:t>
            </a:fld>
            <a:endParaRPr lang="en-US"/>
          </a:p>
        </p:txBody>
      </p:sp>
    </p:spTree>
    <p:extLst>
      <p:ext uri="{BB962C8B-B14F-4D97-AF65-F5344CB8AC3E}">
        <p14:creationId xmlns:p14="http://schemas.microsoft.com/office/powerpoint/2010/main" val="129559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37</a:t>
            </a:fld>
            <a:endParaRPr lang="en-US"/>
          </a:p>
        </p:txBody>
      </p:sp>
    </p:spTree>
    <p:extLst>
      <p:ext uri="{BB962C8B-B14F-4D97-AF65-F5344CB8AC3E}">
        <p14:creationId xmlns:p14="http://schemas.microsoft.com/office/powerpoint/2010/main" val="129559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remember this from Sept of year 1?  We’ve all experienced</a:t>
            </a:r>
            <a:r>
              <a:rPr lang="en-US" baseline="0" dirty="0" smtClean="0"/>
              <a:t> hardships while implementing the common core BUT everyone is stronger and better teachers because of it!</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17730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2410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414240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session is to provide an introduction to the</a:t>
            </a:r>
            <a:r>
              <a:rPr lang="en-US" baseline="0" dirty="0" smtClean="0"/>
              <a:t> Teacher Professional Growth and Effectiveness System – referred to as the TPGES, and to provide an overview of the current proposed multiple measures that will feed data into the Kentucky Framework for Teaching rubric.  There are three key factors to keep in mind throughout this session: </a:t>
            </a:r>
          </a:p>
          <a:p>
            <a:pPr marL="228600" indent="-228600">
              <a:buAutoNum type="arabicPeriod"/>
            </a:pPr>
            <a:r>
              <a:rPr lang="en-US" baseline="0" dirty="0" smtClean="0"/>
              <a:t>The use of the word “proposed” in describing the multiple measures is intentional and essential.  Since the work being done this year in the 55+ volunteer districts is only a field-test, these multiple measures may or may not end up in the final product.  That determination will be made only after the feedback from the field-test participants is received, analyzed and compared to nationally normed and validated research. </a:t>
            </a:r>
          </a:p>
          <a:p>
            <a:pPr marL="228600" indent="-228600">
              <a:buAutoNum type="arabicPeriod"/>
            </a:pPr>
            <a:r>
              <a:rPr lang="en-US" baseline="0" dirty="0" smtClean="0"/>
              <a:t>Based on the feedback from the field-test participants, appropriate modifications will be made to both the processes and instruments of the TPGES and it will then be piloted by every district in the Commonwealth using a limited number of participants in each district.  It is only after the feedback from the pilot phase has been received, analyzed, and modifications made that the final product will be ready for full state-wide implementation in the 2014-2015 school year. </a:t>
            </a:r>
          </a:p>
          <a:p>
            <a:pPr marL="228600" indent="-228600">
              <a:buAutoNum type="arabicPeriod"/>
            </a:pPr>
            <a:r>
              <a:rPr lang="en-US" baseline="0" dirty="0" smtClean="0"/>
              <a:t>Finally, during both the field-test and pilot phases, absolutely no personnel decisions will be made using any data from any multiple measure in the TPGES.  Teachers will be evaluated using their existing, local Board approved evaluation processes and instruments.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128801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824C8-A530-4848-871E-86E7B570CA1C}" type="slidenum">
              <a:rPr lang="en-US" smtClean="0"/>
              <a:t>10</a:t>
            </a:fld>
            <a:endParaRPr lang="en-US"/>
          </a:p>
        </p:txBody>
      </p:sp>
    </p:spTree>
    <p:extLst>
      <p:ext uri="{BB962C8B-B14F-4D97-AF65-F5344CB8AC3E}">
        <p14:creationId xmlns:p14="http://schemas.microsoft.com/office/powerpoint/2010/main" val="120014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TPGES</a:t>
            </a:r>
            <a:r>
              <a:rPr lang="en-US" baseline="0" dirty="0" smtClean="0"/>
              <a:t> will generate data </a:t>
            </a:r>
            <a:r>
              <a:rPr lang="en-US" dirty="0" smtClean="0"/>
              <a:t>coming from a variety of measures and instruments. There needs to be one tool</a:t>
            </a:r>
            <a:r>
              <a:rPr lang="en-US" baseline="0" dirty="0" smtClean="0"/>
              <a:t> that serves as the final document for merging, filtering and analyzing the data. This tool needs to provide consistent, quality measures regardless of who is doing the merging, filtering and analyzing of the data.  </a:t>
            </a: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The Kentucky Framework for Teaching (an adaptation of the original research-based work of Charlotte Danielson)</a:t>
            </a:r>
            <a:r>
              <a:rPr lang="en-US" baseline="0" dirty="0" smtClean="0"/>
              <a:t> is the tool that has been selected for the field-test.   Using the Kentucky Framework for Teaching, the data can be aligned to one of five domains </a:t>
            </a:r>
            <a:r>
              <a:rPr lang="en-US" baseline="0" dirty="0" smtClean="0">
                <a:sym typeface="Wingdings" pitchFamily="2" charset="2"/>
              </a:rPr>
              <a:t>(click)</a:t>
            </a:r>
            <a:r>
              <a:rPr lang="en-US" dirty="0" smtClean="0"/>
              <a:t> Planning &amp; Preparation,(click) Classroom Environment, (click) Instruction, (click) Professional Responsibilities, (click) and Student Growth. </a:t>
            </a:r>
          </a:p>
          <a:p>
            <a:pPr>
              <a:spcBef>
                <a:spcPct val="0"/>
              </a:spcBef>
            </a:pPr>
            <a:endParaRPr lang="en-US" dirty="0" smtClean="0"/>
          </a:p>
          <a:p>
            <a:pPr>
              <a:spcBef>
                <a:spcPct val="0"/>
              </a:spcBef>
            </a:pPr>
            <a:r>
              <a:rPr lang="en-US" dirty="0" smtClean="0"/>
              <a:t>The first four domains are original to the work of Charlotte Danielson.  The fifth domain, Student Growth, an adaptation made by Kentucky, </a:t>
            </a:r>
            <a:r>
              <a:rPr lang="en-US" sz="1200" i="0" kern="1200" dirty="0" smtClean="0">
                <a:solidFill>
                  <a:schemeClr val="tx1"/>
                </a:solidFill>
                <a:effectLst/>
                <a:latin typeface="+mn-lt"/>
                <a:ea typeface="+mn-ea"/>
                <a:cs typeface="+mn-cs"/>
              </a:rPr>
              <a:t>is a requirement of the NCLB waiver and is currently being emphasized nationally since Race</a:t>
            </a:r>
            <a:r>
              <a:rPr lang="en-US" sz="1200" i="0" kern="1200" baseline="0" dirty="0" smtClean="0">
                <a:solidFill>
                  <a:schemeClr val="tx1"/>
                </a:solidFill>
                <a:effectLst/>
                <a:latin typeface="+mn-lt"/>
                <a:ea typeface="+mn-ea"/>
                <a:cs typeface="+mn-cs"/>
              </a:rPr>
              <a:t> To The Top. Domain 5 is</a:t>
            </a:r>
            <a:r>
              <a:rPr lang="en-US" i="0" dirty="0" smtClean="0"/>
              <a:t> </a:t>
            </a:r>
            <a:r>
              <a:rPr lang="en-US" dirty="0" smtClean="0"/>
              <a:t>based on feedback from the field, the state steering committee, and KDE.  </a:t>
            </a:r>
          </a:p>
          <a:p>
            <a:pPr>
              <a:spcBef>
                <a:spcPct val="0"/>
              </a:spcBef>
            </a:pPr>
            <a:endParaRPr lang="en-US" dirty="0" smtClean="0"/>
          </a:p>
          <a:p>
            <a:pPr>
              <a:spcBef>
                <a:spcPct val="0"/>
              </a:spcBef>
            </a:pPr>
            <a:r>
              <a:rPr lang="en-US" dirty="0" smtClean="0"/>
              <a:t>(click)</a:t>
            </a:r>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78490-1A9E-4E70-819E-4F3CF4F31679}"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Overheads Day One</a:t>
            </a:r>
          </a:p>
        </p:txBody>
      </p:sp>
      <p:sp>
        <p:nvSpPr>
          <p:cNvPr id="3440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AEDB84-DC67-414D-A077-AAA5B105842F}" type="slidenum">
              <a:rPr lang="en-US">
                <a:solidFill>
                  <a:prstClr val="black"/>
                </a:solidFill>
              </a:rPr>
              <a:pPr eaLnBrk="1" hangingPunct="1"/>
              <a:t>12</a:t>
            </a:fld>
            <a:endParaRPr lang="en-US">
              <a:solidFill>
                <a:prstClr val="black"/>
              </a:solidFill>
            </a:endParaRPr>
          </a:p>
        </p:txBody>
      </p:sp>
      <p:sp>
        <p:nvSpPr>
          <p:cNvPr id="3440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There are may cycles in teaching. The main cycle is that of planning for instructions, teaching concepts and skills, reflecting on practice, applying reflective learning and planning for learning. </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endParaRPr 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9/27/2012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9/27/2012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9/27/2012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9/27/2012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9/27/2012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9/27/2012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9/27/2012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9/27/2012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9/27/2012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9/27/2012</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0fn_vAhu_L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www.teresaemmert.weebly.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YqlQS5CCmw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7046" y="796085"/>
            <a:ext cx="9360418" cy="2263258"/>
          </a:xfrm>
        </p:spPr>
        <p:txBody>
          <a:bodyPr/>
          <a:lstStyle/>
          <a:p>
            <a:r>
              <a:rPr lang="en-US" dirty="0" smtClean="0"/>
              <a:t>Math Teacher Leader Content Network</a:t>
            </a:r>
            <a:endParaRPr lang="en-US" dirty="0"/>
          </a:p>
        </p:txBody>
      </p:sp>
      <p:sp>
        <p:nvSpPr>
          <p:cNvPr id="5" name="Subtitle 4"/>
          <p:cNvSpPr>
            <a:spLocks noGrp="1"/>
          </p:cNvSpPr>
          <p:nvPr>
            <p:ph type="subTitle" idx="1"/>
          </p:nvPr>
        </p:nvSpPr>
        <p:spPr>
          <a:xfrm>
            <a:off x="3877571" y="3017829"/>
            <a:ext cx="6916336" cy="1771600"/>
          </a:xfrm>
        </p:spPr>
        <p:txBody>
          <a:bodyPr>
            <a:normAutofit/>
          </a:bodyPr>
          <a:lstStyle/>
          <a:p>
            <a:r>
              <a:rPr lang="en-US" sz="4400" dirty="0" smtClean="0"/>
              <a:t>September 20, 2012</a:t>
            </a:r>
            <a:endParaRPr lang="en-US" sz="4400"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5679"/>
            <a:ext cx="9133730" cy="1233424"/>
          </a:xfrm>
        </p:spPr>
        <p:txBody>
          <a:bodyPr>
            <a:normAutofit/>
          </a:bodyPr>
          <a:lstStyle/>
          <a:p>
            <a:r>
              <a:rPr lang="en-US" sz="5400" b="1" dirty="0" smtClean="0">
                <a:solidFill>
                  <a:schemeClr val="tx1"/>
                </a:solidFill>
                <a:cs typeface="Jazz LET"/>
              </a:rPr>
              <a:t>TPGES Timeline </a:t>
            </a:r>
            <a:endParaRPr lang="en-US" sz="5400" b="1" dirty="0">
              <a:solidFill>
                <a:schemeClr val="tx1"/>
              </a:solidFill>
              <a:cs typeface="Jazz LET"/>
            </a:endParaRPr>
          </a:p>
        </p:txBody>
      </p:sp>
      <p:sp>
        <p:nvSpPr>
          <p:cNvPr id="17" name="TextBox 16"/>
          <p:cNvSpPr txBox="1"/>
          <p:nvPr/>
        </p:nvSpPr>
        <p:spPr>
          <a:xfrm>
            <a:off x="3684988" y="5080461"/>
            <a:ext cx="184731" cy="369332"/>
          </a:xfrm>
          <a:prstGeom prst="rect">
            <a:avLst/>
          </a:prstGeom>
          <a:noFill/>
        </p:spPr>
        <p:txBody>
          <a:bodyPr wrap="none" rtlCol="0">
            <a:spAutoFit/>
          </a:bodyPr>
          <a:lstStyle/>
          <a:p>
            <a:endParaRPr lang="en-US" dirty="0">
              <a:solidFill>
                <a:schemeClr val="bg1"/>
              </a:solidFill>
            </a:endParaRPr>
          </a:p>
        </p:txBody>
      </p:sp>
      <p:graphicFrame>
        <p:nvGraphicFramePr>
          <p:cNvPr id="4" name="Diagram 3"/>
          <p:cNvGraphicFramePr/>
          <p:nvPr>
            <p:extLst>
              <p:ext uri="{D42A27DB-BD31-4B8C-83A1-F6EECF244321}">
                <p14:modId xmlns:p14="http://schemas.microsoft.com/office/powerpoint/2010/main" val="835235046"/>
              </p:ext>
            </p:extLst>
          </p:nvPr>
        </p:nvGraphicFramePr>
        <p:xfrm>
          <a:off x="2096168" y="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068121942"/>
              </p:ext>
            </p:extLst>
          </p:nvPr>
        </p:nvGraphicFramePr>
        <p:xfrm>
          <a:off x="3416969" y="3460390"/>
          <a:ext cx="5727031" cy="3609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689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365760" y="189200"/>
            <a:ext cx="11298345" cy="6354792"/>
          </a:xfrm>
          <a:prstGeom prst="rect">
            <a:avLst/>
          </a:prstGeom>
          <a:noFill/>
          <a:ln w="9525">
            <a:noFill/>
            <a:miter lim="800000"/>
            <a:headEnd/>
            <a:tailEnd/>
          </a:ln>
        </p:spPr>
      </p:pic>
      <p:sp>
        <p:nvSpPr>
          <p:cNvPr id="138244" name="TextBox 2"/>
          <p:cNvSpPr txBox="1">
            <a:spLocks noChangeArrowheads="1"/>
          </p:cNvSpPr>
          <p:nvPr/>
        </p:nvSpPr>
        <p:spPr bwMode="auto">
          <a:xfrm>
            <a:off x="594360" y="3063240"/>
            <a:ext cx="6954520" cy="3244030"/>
          </a:xfrm>
          <a:prstGeom prst="rect">
            <a:avLst/>
          </a:prstGeom>
          <a:noFill/>
          <a:ln w="9525">
            <a:noFill/>
            <a:miter lim="800000"/>
            <a:headEnd/>
            <a:tailEnd/>
          </a:ln>
        </p:spPr>
        <p:txBody>
          <a:bodyPr wrap="square">
            <a:spAutoFit/>
          </a:bodyPr>
          <a:lstStyle/>
          <a:p>
            <a:pPr>
              <a:lnSpc>
                <a:spcPct val="150000"/>
              </a:lnSpc>
            </a:pPr>
            <a:r>
              <a:rPr lang="en-US" sz="2800" b="1" dirty="0" smtClean="0"/>
              <a:t>Domain 1: Planning &amp; Preparation</a:t>
            </a:r>
          </a:p>
          <a:p>
            <a:pPr>
              <a:lnSpc>
                <a:spcPct val="150000"/>
              </a:lnSpc>
            </a:pPr>
            <a:r>
              <a:rPr lang="en-US" sz="2800" b="1" dirty="0" smtClean="0"/>
              <a:t>Domain </a:t>
            </a:r>
            <a:r>
              <a:rPr lang="en-US" sz="2800" b="1" dirty="0"/>
              <a:t>2: </a:t>
            </a:r>
            <a:r>
              <a:rPr lang="en-US" sz="2800" b="1" dirty="0" smtClean="0"/>
              <a:t>Classroom Environment</a:t>
            </a:r>
          </a:p>
          <a:p>
            <a:pPr>
              <a:lnSpc>
                <a:spcPct val="150000"/>
              </a:lnSpc>
            </a:pPr>
            <a:r>
              <a:rPr lang="en-US" sz="2800" b="1" dirty="0" smtClean="0"/>
              <a:t>Domain 3: Instruction</a:t>
            </a:r>
          </a:p>
          <a:p>
            <a:pPr>
              <a:lnSpc>
                <a:spcPct val="150000"/>
              </a:lnSpc>
            </a:pPr>
            <a:r>
              <a:rPr lang="en-US" sz="2800" b="1" dirty="0" smtClean="0"/>
              <a:t>Domain 4: Professional Responsibilities</a:t>
            </a:r>
          </a:p>
          <a:p>
            <a:pPr>
              <a:lnSpc>
                <a:spcPct val="150000"/>
              </a:lnSpc>
            </a:pPr>
            <a:r>
              <a:rPr lang="en-US" sz="2800" b="1" dirty="0" smtClean="0"/>
              <a:t>Domain 5: Student Growth</a:t>
            </a:r>
            <a:endParaRPr lang="en-US" sz="2800" b="1" dirty="0"/>
          </a:p>
        </p:txBody>
      </p:sp>
    </p:spTree>
    <p:extLst>
      <p:ext uri="{BB962C8B-B14F-4D97-AF65-F5344CB8AC3E}">
        <p14:creationId xmlns:p14="http://schemas.microsoft.com/office/powerpoint/2010/main" val="381035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AutoShape 2"/>
          <p:cNvSpPr>
            <a:spLocks noGrp="1" noChangeArrowheads="1"/>
          </p:cNvSpPr>
          <p:nvPr>
            <p:ph type="title"/>
          </p:nvPr>
        </p:nvSpPr>
        <p:spPr>
          <a:xfrm>
            <a:off x="1325177" y="186490"/>
            <a:ext cx="9144001" cy="503321"/>
          </a:xfrm>
        </p:spPr>
        <p:txBody>
          <a:bodyPr>
            <a:normAutofit fontScale="90000"/>
          </a:bodyPr>
          <a:lstStyle/>
          <a:p>
            <a:r>
              <a:rPr lang="en-US" sz="3200" smtClean="0">
                <a:ea typeface="ＭＳ Ｐゴシック" pitchFamily="34" charset="-128"/>
                <a:cs typeface="Arial" charset="0"/>
              </a:rPr>
              <a:t>Framework for Teaching</a:t>
            </a:r>
          </a:p>
        </p:txBody>
      </p:sp>
      <p:sp>
        <p:nvSpPr>
          <p:cNvPr id="266243" name="Line 4"/>
          <p:cNvSpPr>
            <a:spLocks noChangeShapeType="1"/>
          </p:cNvSpPr>
          <p:nvPr/>
        </p:nvSpPr>
        <p:spPr bwMode="auto">
          <a:xfrm flipV="1">
            <a:off x="514351" y="3416300"/>
            <a:ext cx="10555816"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cs typeface="Arial" charset="0"/>
            </a:endParaRPr>
          </a:p>
        </p:txBody>
      </p:sp>
      <p:grpSp>
        <p:nvGrpSpPr>
          <p:cNvPr id="266244" name="Group 5"/>
          <p:cNvGrpSpPr>
            <a:grpSpLocks/>
          </p:cNvGrpSpPr>
          <p:nvPr/>
        </p:nvGrpSpPr>
        <p:grpSpPr bwMode="auto">
          <a:xfrm>
            <a:off x="514351" y="1122948"/>
            <a:ext cx="10871200" cy="4427620"/>
            <a:chOff x="720" y="1248"/>
            <a:chExt cx="4944" cy="2392"/>
          </a:xfrm>
        </p:grpSpPr>
        <p:sp>
          <p:nvSpPr>
            <p:cNvPr id="266248" name="Rectangle 6"/>
            <p:cNvSpPr>
              <a:spLocks noChangeArrowheads="1"/>
            </p:cNvSpPr>
            <p:nvPr/>
          </p:nvSpPr>
          <p:spPr bwMode="auto">
            <a:xfrm>
              <a:off x="720" y="2544"/>
              <a:ext cx="244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US" sz="1600" b="1" dirty="0" smtClean="0">
                  <a:solidFill>
                    <a:prstClr val="black"/>
                  </a:solidFill>
                  <a:cs typeface="Arial" charset="0"/>
                </a:rPr>
                <a:t>Domain 4:  Professional Responsibilities</a:t>
              </a:r>
            </a:p>
            <a:p>
              <a:pPr eaLnBrk="0" fontAlgn="base" hangingPunct="0">
                <a:spcBef>
                  <a:spcPct val="0"/>
                </a:spcBef>
                <a:spcAft>
                  <a:spcPct val="0"/>
                </a:spcAft>
                <a:buFontTx/>
                <a:buChar char="•"/>
              </a:pPr>
              <a:r>
                <a:rPr lang="en-US" sz="1600" dirty="0" smtClean="0">
                  <a:solidFill>
                    <a:prstClr val="black"/>
                  </a:solidFill>
                  <a:cs typeface="Arial" charset="0"/>
                </a:rPr>
                <a:t>Reflecting on Teaching</a:t>
              </a:r>
            </a:p>
            <a:p>
              <a:pPr eaLnBrk="0" fontAlgn="base" hangingPunct="0">
                <a:spcBef>
                  <a:spcPct val="0"/>
                </a:spcBef>
                <a:spcAft>
                  <a:spcPct val="0"/>
                </a:spcAft>
                <a:buFontTx/>
                <a:buChar char="•"/>
              </a:pPr>
              <a:r>
                <a:rPr lang="en-US" sz="1600" dirty="0" smtClean="0">
                  <a:solidFill>
                    <a:prstClr val="black"/>
                  </a:solidFill>
                  <a:cs typeface="Arial" charset="0"/>
                </a:rPr>
                <a:t>Maintaining Accurate Records</a:t>
              </a:r>
            </a:p>
            <a:p>
              <a:pPr eaLnBrk="0" fontAlgn="base" hangingPunct="0">
                <a:spcBef>
                  <a:spcPct val="0"/>
                </a:spcBef>
                <a:spcAft>
                  <a:spcPct val="0"/>
                </a:spcAft>
                <a:buFontTx/>
                <a:buChar char="•"/>
              </a:pPr>
              <a:r>
                <a:rPr lang="en-US" sz="1600" dirty="0" smtClean="0">
                  <a:solidFill>
                    <a:prstClr val="black"/>
                  </a:solidFill>
                  <a:cs typeface="Arial" charset="0"/>
                </a:rPr>
                <a:t>Communicating with Families</a:t>
              </a:r>
            </a:p>
            <a:p>
              <a:pPr eaLnBrk="0" fontAlgn="base" hangingPunct="0">
                <a:spcBef>
                  <a:spcPct val="0"/>
                </a:spcBef>
                <a:spcAft>
                  <a:spcPct val="0"/>
                </a:spcAft>
                <a:buFontTx/>
                <a:buChar char="•"/>
              </a:pPr>
              <a:r>
                <a:rPr lang="en-US" sz="1600" dirty="0" smtClean="0">
                  <a:solidFill>
                    <a:prstClr val="black"/>
                  </a:solidFill>
                  <a:cs typeface="Arial" charset="0"/>
                </a:rPr>
                <a:t>Participating in a Professional   </a:t>
              </a:r>
            </a:p>
            <a:p>
              <a:pPr eaLnBrk="0" fontAlgn="base" hangingPunct="0">
                <a:spcBef>
                  <a:spcPct val="0"/>
                </a:spcBef>
                <a:spcAft>
                  <a:spcPct val="0"/>
                </a:spcAft>
              </a:pPr>
              <a:r>
                <a:rPr lang="en-US" sz="1600" dirty="0" smtClean="0">
                  <a:solidFill>
                    <a:prstClr val="black"/>
                  </a:solidFill>
                  <a:cs typeface="Arial" charset="0"/>
                </a:rPr>
                <a:t>       Community</a:t>
              </a:r>
            </a:p>
            <a:p>
              <a:pPr eaLnBrk="0" fontAlgn="base" hangingPunct="0">
                <a:spcBef>
                  <a:spcPct val="0"/>
                </a:spcBef>
                <a:spcAft>
                  <a:spcPct val="0"/>
                </a:spcAft>
                <a:buFontTx/>
                <a:buChar char="•"/>
              </a:pPr>
              <a:r>
                <a:rPr lang="en-US" sz="1600" dirty="0" smtClean="0">
                  <a:solidFill>
                    <a:prstClr val="black"/>
                  </a:solidFill>
                  <a:cs typeface="Arial" charset="0"/>
                </a:rPr>
                <a:t>Growing and Developing Professionally</a:t>
              </a:r>
            </a:p>
            <a:p>
              <a:pPr eaLnBrk="0" fontAlgn="base" hangingPunct="0">
                <a:spcBef>
                  <a:spcPct val="0"/>
                </a:spcBef>
                <a:spcAft>
                  <a:spcPct val="0"/>
                </a:spcAft>
                <a:buFontTx/>
                <a:buChar char="•"/>
              </a:pPr>
              <a:r>
                <a:rPr lang="en-US" sz="1600" dirty="0" smtClean="0">
                  <a:solidFill>
                    <a:prstClr val="black"/>
                  </a:solidFill>
                  <a:cs typeface="Arial" charset="0"/>
                </a:rPr>
                <a:t>Showing Professionalism	</a:t>
              </a:r>
            </a:p>
          </p:txBody>
        </p:sp>
        <p:sp>
          <p:nvSpPr>
            <p:cNvPr id="266249" name="Text Box 7"/>
            <p:cNvSpPr txBox="1">
              <a:spLocks noChangeArrowheads="1"/>
            </p:cNvSpPr>
            <p:nvPr/>
          </p:nvSpPr>
          <p:spPr bwMode="auto">
            <a:xfrm>
              <a:off x="3216" y="2544"/>
              <a:ext cx="230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114300" algn="l"/>
                </a:tabLst>
                <a:defRPr>
                  <a:solidFill>
                    <a:schemeClr val="tx1"/>
                  </a:solidFill>
                  <a:latin typeface="Arial" charset="0"/>
                </a:defRPr>
              </a:lvl1pPr>
              <a:lvl2pPr marL="742950" indent="-285750" eaLnBrk="0" hangingPunct="0">
                <a:tabLst>
                  <a:tab pos="114300" algn="l"/>
                </a:tabLst>
                <a:defRPr>
                  <a:solidFill>
                    <a:schemeClr val="tx1"/>
                  </a:solidFill>
                  <a:latin typeface="Arial" charset="0"/>
                </a:defRPr>
              </a:lvl2pPr>
              <a:lvl3pPr marL="1143000" indent="-228600" eaLnBrk="0" hangingPunct="0">
                <a:tabLst>
                  <a:tab pos="114300" algn="l"/>
                </a:tabLst>
                <a:defRPr>
                  <a:solidFill>
                    <a:schemeClr val="tx1"/>
                  </a:solidFill>
                  <a:latin typeface="Arial" charset="0"/>
                </a:defRPr>
              </a:lvl3pPr>
              <a:lvl4pPr marL="1600200" indent="-228600" eaLnBrk="0" hangingPunct="0">
                <a:tabLst>
                  <a:tab pos="114300" algn="l"/>
                </a:tabLst>
                <a:defRPr>
                  <a:solidFill>
                    <a:schemeClr val="tx1"/>
                  </a:solidFill>
                  <a:latin typeface="Arial" charset="0"/>
                </a:defRPr>
              </a:lvl4pPr>
              <a:lvl5pPr marL="2057400" indent="-228600" eaLnBrk="0" hangingPunct="0">
                <a:tabLst>
                  <a:tab pos="114300" algn="l"/>
                </a:tabLst>
                <a:defRPr>
                  <a:solidFill>
                    <a:schemeClr val="tx1"/>
                  </a:solidFill>
                  <a:latin typeface="Arial" charset="0"/>
                </a:defRPr>
              </a:lvl5pPr>
              <a:lvl6pPr marL="2514600" indent="-228600" eaLnBrk="0" fontAlgn="base" hangingPunct="0">
                <a:spcBef>
                  <a:spcPct val="0"/>
                </a:spcBef>
                <a:spcAft>
                  <a:spcPct val="0"/>
                </a:spcAft>
                <a:tabLst>
                  <a:tab pos="114300" algn="l"/>
                </a:tabLst>
                <a:defRPr>
                  <a:solidFill>
                    <a:schemeClr val="tx1"/>
                  </a:solidFill>
                  <a:latin typeface="Arial" charset="0"/>
                </a:defRPr>
              </a:lvl6pPr>
              <a:lvl7pPr marL="2971800" indent="-228600" eaLnBrk="0" fontAlgn="base" hangingPunct="0">
                <a:spcBef>
                  <a:spcPct val="0"/>
                </a:spcBef>
                <a:spcAft>
                  <a:spcPct val="0"/>
                </a:spcAft>
                <a:tabLst>
                  <a:tab pos="114300" algn="l"/>
                </a:tabLst>
                <a:defRPr>
                  <a:solidFill>
                    <a:schemeClr val="tx1"/>
                  </a:solidFill>
                  <a:latin typeface="Arial" charset="0"/>
                </a:defRPr>
              </a:lvl7pPr>
              <a:lvl8pPr marL="3429000" indent="-228600" eaLnBrk="0" fontAlgn="base" hangingPunct="0">
                <a:spcBef>
                  <a:spcPct val="0"/>
                </a:spcBef>
                <a:spcAft>
                  <a:spcPct val="0"/>
                </a:spcAft>
                <a:tabLst>
                  <a:tab pos="114300" algn="l"/>
                </a:tabLst>
                <a:defRPr>
                  <a:solidFill>
                    <a:schemeClr val="tx1"/>
                  </a:solidFill>
                  <a:latin typeface="Arial" charset="0"/>
                </a:defRPr>
              </a:lvl8pPr>
              <a:lvl9pPr marL="3886200" indent="-228600" eaLnBrk="0" fontAlgn="base" hangingPunct="0">
                <a:spcBef>
                  <a:spcPct val="0"/>
                </a:spcBef>
                <a:spcAft>
                  <a:spcPct val="0"/>
                </a:spcAft>
                <a:tabLst>
                  <a:tab pos="114300" algn="l"/>
                </a:tabLst>
                <a:defRPr>
                  <a:solidFill>
                    <a:schemeClr val="tx1"/>
                  </a:solidFill>
                  <a:latin typeface="Arial" charset="0"/>
                </a:defRPr>
              </a:lvl9pPr>
            </a:lstStyle>
            <a:p>
              <a:pPr fontAlgn="base">
                <a:spcBef>
                  <a:spcPct val="0"/>
                </a:spcBef>
                <a:spcAft>
                  <a:spcPct val="0"/>
                </a:spcAft>
              </a:pPr>
              <a:r>
                <a:rPr lang="en-US" sz="1600" b="1" dirty="0" smtClean="0">
                  <a:solidFill>
                    <a:prstClr val="black"/>
                  </a:solidFill>
                  <a:latin typeface="Calibri" pitchFamily="34" charset="0"/>
                  <a:cs typeface="Arial" charset="0"/>
                </a:rPr>
                <a:t>Domain 3:  Instruction</a:t>
              </a:r>
              <a:endParaRPr lang="en-US" sz="1600" dirty="0" smtClean="0">
                <a:solidFill>
                  <a:prstClr val="black"/>
                </a:solidFill>
                <a:latin typeface="Calibri" pitchFamily="34" charset="0"/>
                <a:cs typeface="Arial" charset="0"/>
              </a:endParaRPr>
            </a:p>
            <a:p>
              <a:pPr fontAlgn="base">
                <a:spcBef>
                  <a:spcPct val="0"/>
                </a:spcBef>
                <a:spcAft>
                  <a:spcPct val="0"/>
                </a:spcAft>
                <a:buFontTx/>
                <a:buChar char="•"/>
              </a:pPr>
              <a:r>
                <a:rPr lang="en-US" sz="1600" dirty="0" smtClean="0">
                  <a:solidFill>
                    <a:prstClr val="black"/>
                  </a:solidFill>
                  <a:latin typeface="Calibri" pitchFamily="34" charset="0"/>
                  <a:cs typeface="Arial" charset="0"/>
                </a:rPr>
                <a:t>Communicating with Students</a:t>
              </a:r>
            </a:p>
            <a:p>
              <a:pPr fontAlgn="base">
                <a:spcBef>
                  <a:spcPct val="0"/>
                </a:spcBef>
                <a:spcAft>
                  <a:spcPct val="0"/>
                </a:spcAft>
                <a:buFontTx/>
                <a:buChar char="•"/>
              </a:pPr>
              <a:r>
                <a:rPr lang="en-US" sz="1600" dirty="0" smtClean="0">
                  <a:solidFill>
                    <a:prstClr val="black"/>
                  </a:solidFill>
                  <a:latin typeface="Calibri" pitchFamily="34" charset="0"/>
                  <a:cs typeface="Arial" charset="0"/>
                </a:rPr>
                <a:t>Using Questioning and Discussion </a:t>
              </a:r>
            </a:p>
            <a:p>
              <a:pPr fontAlgn="base">
                <a:spcBef>
                  <a:spcPct val="0"/>
                </a:spcBef>
                <a:spcAft>
                  <a:spcPct val="0"/>
                </a:spcAft>
              </a:pPr>
              <a:r>
                <a:rPr lang="en-US" sz="1600" dirty="0" smtClean="0">
                  <a:solidFill>
                    <a:prstClr val="black"/>
                  </a:solidFill>
                  <a:latin typeface="Calibri" pitchFamily="34" charset="0"/>
                  <a:cs typeface="Arial" charset="0"/>
                </a:rPr>
                <a:t>  Techniques</a:t>
              </a:r>
            </a:p>
            <a:p>
              <a:pPr fontAlgn="base">
                <a:spcBef>
                  <a:spcPct val="0"/>
                </a:spcBef>
                <a:spcAft>
                  <a:spcPct val="0"/>
                </a:spcAft>
                <a:buFontTx/>
                <a:buChar char="•"/>
              </a:pPr>
              <a:r>
                <a:rPr lang="en-US" sz="1600" dirty="0" smtClean="0">
                  <a:solidFill>
                    <a:prstClr val="black"/>
                  </a:solidFill>
                  <a:latin typeface="Calibri" pitchFamily="34" charset="0"/>
                  <a:cs typeface="Arial" charset="0"/>
                </a:rPr>
                <a:t>Engaging Students in Learning</a:t>
              </a:r>
            </a:p>
            <a:p>
              <a:pPr fontAlgn="base">
                <a:spcBef>
                  <a:spcPct val="0"/>
                </a:spcBef>
                <a:spcAft>
                  <a:spcPct val="0"/>
                </a:spcAft>
                <a:buFontTx/>
                <a:buChar char="•"/>
              </a:pPr>
              <a:r>
                <a:rPr lang="en-US" sz="1600" dirty="0" smtClean="0">
                  <a:solidFill>
                    <a:prstClr val="black"/>
                  </a:solidFill>
                  <a:latin typeface="Calibri" pitchFamily="34" charset="0"/>
                  <a:cs typeface="Arial" charset="0"/>
                </a:rPr>
                <a:t>Using Assessment in Instruction</a:t>
              </a:r>
            </a:p>
            <a:p>
              <a:pPr fontAlgn="base">
                <a:spcBef>
                  <a:spcPct val="0"/>
                </a:spcBef>
                <a:spcAft>
                  <a:spcPct val="0"/>
                </a:spcAft>
                <a:buFontTx/>
                <a:buChar char="•"/>
              </a:pPr>
              <a:r>
                <a:rPr lang="en-US" sz="1600" dirty="0" smtClean="0">
                  <a:solidFill>
                    <a:prstClr val="black"/>
                  </a:solidFill>
                  <a:latin typeface="Calibri" pitchFamily="34" charset="0"/>
                  <a:cs typeface="Arial" charset="0"/>
                </a:rPr>
                <a:t>Demonstrating Flexibility and     	Responsiveness</a:t>
              </a:r>
            </a:p>
          </p:txBody>
        </p:sp>
        <p:sp>
          <p:nvSpPr>
            <p:cNvPr id="30729" name="Rectangle 8"/>
            <p:cNvSpPr>
              <a:spLocks noChangeArrowheads="1"/>
            </p:cNvSpPr>
            <p:nvPr/>
          </p:nvSpPr>
          <p:spPr bwMode="auto">
            <a:xfrm>
              <a:off x="720" y="1248"/>
              <a:ext cx="2496" cy="965"/>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tabLst>
                  <a:tab pos="114300" algn="l"/>
                </a:tabLst>
                <a:defRPr/>
              </a:pPr>
              <a:r>
                <a:rPr lang="en-US" sz="1600" b="1" dirty="0">
                  <a:solidFill>
                    <a:prstClr val="black"/>
                  </a:solidFill>
                  <a:cs typeface="Arial" charset="0"/>
                </a:rPr>
                <a:t>Domain 1:  Planning and Preparation</a:t>
              </a:r>
              <a:endParaRPr lang="en-US" sz="1600" dirty="0">
                <a:solidFill>
                  <a:prstClr val="black"/>
                </a:solidFill>
                <a:cs typeface="Arial" charset="0"/>
              </a:endParaRP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Demonstrating Knowledge of  Content     	and Pedagogy</a:t>
              </a: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Demonstrating Knowledge of Students</a:t>
              </a: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Setting Instructional Outcomes</a:t>
              </a: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Demonstrating Knowledge of Resources</a:t>
              </a: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Designing Coherent Instruction</a:t>
              </a:r>
            </a:p>
            <a:p>
              <a:pPr eaLnBrk="0" fontAlgn="base" hangingPunct="0">
                <a:spcBef>
                  <a:spcPct val="0"/>
                </a:spcBef>
                <a:spcAft>
                  <a:spcPct val="0"/>
                </a:spcAft>
                <a:buFontTx/>
                <a:buChar char="•"/>
                <a:tabLst>
                  <a:tab pos="114300" algn="l"/>
                </a:tabLst>
                <a:defRPr/>
              </a:pPr>
              <a:r>
                <a:rPr lang="en-US" sz="1600" dirty="0">
                  <a:solidFill>
                    <a:prstClr val="black"/>
                  </a:solidFill>
                  <a:cs typeface="Arial" charset="0"/>
                </a:rPr>
                <a:t>Designing Student Assessments</a:t>
              </a:r>
            </a:p>
          </p:txBody>
        </p:sp>
        <p:sp>
          <p:nvSpPr>
            <p:cNvPr id="266251" name="Rectangle 9"/>
            <p:cNvSpPr>
              <a:spLocks noChangeArrowheads="1"/>
            </p:cNvSpPr>
            <p:nvPr/>
          </p:nvSpPr>
          <p:spPr bwMode="auto">
            <a:xfrm>
              <a:off x="3216" y="1248"/>
              <a:ext cx="2448"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tabLst>
                  <a:tab pos="114300" algn="l"/>
                </a:tabLst>
              </a:pPr>
              <a:r>
                <a:rPr lang="en-US" sz="1600" b="1" dirty="0" smtClean="0">
                  <a:solidFill>
                    <a:prstClr val="black"/>
                  </a:solidFill>
                  <a:cs typeface="Arial" charset="0"/>
                </a:rPr>
                <a:t>Domain 2:  The Classroom Environment</a:t>
              </a:r>
              <a:endParaRPr lang="en-US" sz="1600" dirty="0" smtClean="0">
                <a:solidFill>
                  <a:prstClr val="black"/>
                </a:solidFill>
                <a:cs typeface="Arial" charset="0"/>
              </a:endParaRPr>
            </a:p>
            <a:p>
              <a:pPr eaLnBrk="0" fontAlgn="base" hangingPunct="0">
                <a:spcBef>
                  <a:spcPct val="0"/>
                </a:spcBef>
                <a:spcAft>
                  <a:spcPct val="0"/>
                </a:spcAft>
                <a:buFontTx/>
                <a:buChar char="•"/>
                <a:tabLst>
                  <a:tab pos="114300" algn="l"/>
                </a:tabLst>
              </a:pPr>
              <a:r>
                <a:rPr lang="en-US" sz="1600" dirty="0" smtClean="0">
                  <a:solidFill>
                    <a:prstClr val="black"/>
                  </a:solidFill>
                  <a:cs typeface="Arial" charset="0"/>
                </a:rPr>
                <a:t>Creating an Environment of Respect  and Rapport</a:t>
              </a:r>
            </a:p>
            <a:p>
              <a:pPr eaLnBrk="0" fontAlgn="base" hangingPunct="0">
                <a:spcBef>
                  <a:spcPct val="0"/>
                </a:spcBef>
                <a:spcAft>
                  <a:spcPct val="0"/>
                </a:spcAft>
                <a:buFontTx/>
                <a:buChar char="•"/>
                <a:tabLst>
                  <a:tab pos="114300" algn="l"/>
                </a:tabLst>
              </a:pPr>
              <a:r>
                <a:rPr lang="en-US" sz="1600" dirty="0" smtClean="0">
                  <a:solidFill>
                    <a:prstClr val="black"/>
                  </a:solidFill>
                  <a:cs typeface="Arial" charset="0"/>
                </a:rPr>
                <a:t>Establishing a Culture for Learning</a:t>
              </a:r>
            </a:p>
            <a:p>
              <a:pPr eaLnBrk="0" fontAlgn="base" hangingPunct="0">
                <a:spcBef>
                  <a:spcPct val="0"/>
                </a:spcBef>
                <a:spcAft>
                  <a:spcPct val="0"/>
                </a:spcAft>
                <a:buFontTx/>
                <a:buChar char="•"/>
                <a:tabLst>
                  <a:tab pos="114300" algn="l"/>
                </a:tabLst>
              </a:pPr>
              <a:r>
                <a:rPr lang="en-US" sz="1600" dirty="0" smtClean="0">
                  <a:solidFill>
                    <a:prstClr val="black"/>
                  </a:solidFill>
                  <a:cs typeface="Arial" charset="0"/>
                </a:rPr>
                <a:t>Managing Classroom Procedures</a:t>
              </a:r>
            </a:p>
            <a:p>
              <a:pPr eaLnBrk="0" fontAlgn="base" hangingPunct="0">
                <a:spcBef>
                  <a:spcPct val="0"/>
                </a:spcBef>
                <a:spcAft>
                  <a:spcPct val="0"/>
                </a:spcAft>
                <a:buFontTx/>
                <a:buChar char="•"/>
                <a:tabLst>
                  <a:tab pos="114300" algn="l"/>
                </a:tabLst>
              </a:pPr>
              <a:r>
                <a:rPr lang="en-US" sz="1600" dirty="0" smtClean="0">
                  <a:solidFill>
                    <a:prstClr val="black"/>
                  </a:solidFill>
                  <a:cs typeface="Arial" charset="0"/>
                </a:rPr>
                <a:t>Managing Student Behavior</a:t>
              </a:r>
            </a:p>
            <a:p>
              <a:pPr eaLnBrk="0" fontAlgn="base" hangingPunct="0">
                <a:spcBef>
                  <a:spcPct val="0"/>
                </a:spcBef>
                <a:spcAft>
                  <a:spcPct val="0"/>
                </a:spcAft>
                <a:buFontTx/>
                <a:buChar char="•"/>
                <a:tabLst>
                  <a:tab pos="114300" algn="l"/>
                </a:tabLst>
              </a:pPr>
              <a:r>
                <a:rPr lang="en-US" sz="1600" dirty="0" smtClean="0">
                  <a:solidFill>
                    <a:prstClr val="black"/>
                  </a:solidFill>
                  <a:cs typeface="Arial" charset="0"/>
                </a:rPr>
                <a:t>Organizing Physical Space</a:t>
              </a:r>
            </a:p>
          </p:txBody>
        </p:sp>
      </p:grpSp>
      <p:sp>
        <p:nvSpPr>
          <p:cNvPr id="266245" name="Line 10"/>
          <p:cNvSpPr>
            <a:spLocks noChangeShapeType="1"/>
          </p:cNvSpPr>
          <p:nvPr/>
        </p:nvSpPr>
        <p:spPr bwMode="auto">
          <a:xfrm>
            <a:off x="5759451" y="1219200"/>
            <a:ext cx="0" cy="457200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266246" name="Rectangle 11"/>
          <p:cNvSpPr>
            <a:spLocks noChangeArrowheads="1"/>
          </p:cNvSpPr>
          <p:nvPr/>
        </p:nvSpPr>
        <p:spPr bwMode="auto">
          <a:xfrm>
            <a:off x="9986434" y="799941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mtClean="0">
              <a:solidFill>
                <a:prstClr val="black"/>
              </a:solidFill>
              <a:cs typeface="Arial" charset="0"/>
            </a:endParaRPr>
          </a:p>
        </p:txBody>
      </p:sp>
      <p:graphicFrame>
        <p:nvGraphicFramePr>
          <p:cNvPr id="16" name="Diagram 15"/>
          <p:cNvGraphicFramePr/>
          <p:nvPr>
            <p:extLst>
              <p:ext uri="{D42A27DB-BD31-4B8C-83A1-F6EECF244321}">
                <p14:modId xmlns:p14="http://schemas.microsoft.com/office/powerpoint/2010/main" val="2639335598"/>
              </p:ext>
            </p:extLst>
          </p:nvPr>
        </p:nvGraphicFramePr>
        <p:xfrm>
          <a:off x="1492251" y="1310640"/>
          <a:ext cx="85344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279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576216"/>
            <a:ext cx="9448800" cy="1233424"/>
          </a:xfrm>
        </p:spPr>
        <p:txBody>
          <a:bodyPr>
            <a:noAutofit/>
          </a:bodyPr>
          <a:lstStyle/>
          <a:p>
            <a:r>
              <a:rPr lang="en-US" sz="5400" b="1" dirty="0" smtClean="0"/>
              <a:t>Digging Deeper in the Domains</a:t>
            </a:r>
            <a:endParaRPr lang="en-US" sz="5400" b="1" dirty="0"/>
          </a:p>
        </p:txBody>
      </p:sp>
      <p:sp>
        <p:nvSpPr>
          <p:cNvPr id="3" name="Content Placeholder 2"/>
          <p:cNvSpPr>
            <a:spLocks noGrp="1"/>
          </p:cNvSpPr>
          <p:nvPr>
            <p:ph idx="1"/>
          </p:nvPr>
        </p:nvSpPr>
        <p:spPr>
          <a:xfrm>
            <a:off x="1528572" y="2069432"/>
            <a:ext cx="9444228" cy="3986464"/>
          </a:xfrm>
        </p:spPr>
        <p:txBody>
          <a:bodyPr>
            <a:normAutofit/>
          </a:bodyPr>
          <a:lstStyle/>
          <a:p>
            <a:pPr lvl="0"/>
            <a:r>
              <a:rPr lang="en-US" sz="4000" b="1" dirty="0" smtClean="0"/>
              <a:t>Count </a:t>
            </a:r>
            <a:r>
              <a:rPr lang="en-US" sz="4000" b="1" dirty="0"/>
              <a:t>off 1-4 at </a:t>
            </a:r>
            <a:r>
              <a:rPr lang="en-US" sz="4000" b="1" dirty="0" smtClean="0"/>
              <a:t>your table</a:t>
            </a:r>
            <a:r>
              <a:rPr lang="en-US" sz="4000" b="1" dirty="0"/>
              <a:t>.  </a:t>
            </a:r>
            <a:endParaRPr lang="en-US" sz="4000" b="1" dirty="0" smtClean="0"/>
          </a:p>
          <a:p>
            <a:pPr lvl="0"/>
            <a:r>
              <a:rPr lang="en-US" sz="4000" b="1" dirty="0" smtClean="0"/>
              <a:t>Read </a:t>
            </a:r>
            <a:r>
              <a:rPr lang="en-US" sz="4000" b="1" dirty="0"/>
              <a:t>the corresponding Domain from </a:t>
            </a:r>
            <a:r>
              <a:rPr lang="en-US" sz="4000" b="1" dirty="0" smtClean="0"/>
              <a:t>the yellow-colored section in your packet.  </a:t>
            </a:r>
            <a:r>
              <a:rPr lang="en-US" sz="4000" b="1" dirty="0"/>
              <a:t>Take notes on page 5.  </a:t>
            </a:r>
            <a:endParaRPr lang="en-US" sz="4000" b="1" dirty="0" smtClean="0"/>
          </a:p>
          <a:p>
            <a:pPr lvl="0"/>
            <a:r>
              <a:rPr lang="en-US" sz="4000" b="1" dirty="0" smtClean="0"/>
              <a:t>Share </a:t>
            </a:r>
            <a:r>
              <a:rPr lang="en-US" sz="4000" b="1" dirty="0"/>
              <a:t>out and use page 6 to take notes.</a:t>
            </a:r>
            <a:endParaRPr lang="en-US" sz="4000" dirty="0"/>
          </a:p>
          <a:p>
            <a:endParaRPr lang="en-US" dirty="0"/>
          </a:p>
        </p:txBody>
      </p:sp>
    </p:spTree>
    <p:extLst>
      <p:ext uri="{BB962C8B-B14F-4D97-AF65-F5344CB8AC3E}">
        <p14:creationId xmlns:p14="http://schemas.microsoft.com/office/powerpoint/2010/main" val="40457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Vignettes</a:t>
            </a:r>
            <a:endParaRPr lang="en-US" sz="5400" b="1" dirty="0"/>
          </a:p>
        </p:txBody>
      </p:sp>
      <p:sp>
        <p:nvSpPr>
          <p:cNvPr id="3" name="Content Placeholder 2"/>
          <p:cNvSpPr>
            <a:spLocks noGrp="1"/>
          </p:cNvSpPr>
          <p:nvPr>
            <p:ph idx="1"/>
          </p:nvPr>
        </p:nvSpPr>
        <p:spPr/>
        <p:txBody>
          <a:bodyPr>
            <a:normAutofit/>
          </a:bodyPr>
          <a:lstStyle/>
          <a:p>
            <a:r>
              <a:rPr lang="en-US" sz="3600" b="1" dirty="0" smtClean="0"/>
              <a:t>Read the classroom scenario and decide which domain it fits best.</a:t>
            </a:r>
          </a:p>
          <a:p>
            <a:r>
              <a:rPr lang="en-US" sz="3600" b="1" dirty="0" smtClean="0"/>
              <a:t>Move to the heading with that domain and your grade band.</a:t>
            </a:r>
          </a:p>
          <a:p>
            <a:r>
              <a:rPr lang="en-US" sz="3600" b="1" dirty="0" smtClean="0"/>
              <a:t>Take turns to read your vignette aloud and justify why you chose that domain.</a:t>
            </a:r>
          </a:p>
          <a:p>
            <a:pPr marL="45720" indent="0">
              <a:buNone/>
            </a:pPr>
            <a:endParaRPr lang="en-US" sz="3600" b="1" dirty="0"/>
          </a:p>
        </p:txBody>
      </p:sp>
    </p:spTree>
    <p:extLst>
      <p:ext uri="{BB962C8B-B14F-4D97-AF65-F5344CB8AC3E}">
        <p14:creationId xmlns:p14="http://schemas.microsoft.com/office/powerpoint/2010/main" val="8562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Connections to CHETL</a:t>
            </a:r>
            <a:endParaRPr lang="en-US" sz="5400" b="1" dirty="0"/>
          </a:p>
        </p:txBody>
      </p:sp>
      <p:sp>
        <p:nvSpPr>
          <p:cNvPr id="3" name="Content Placeholder 2"/>
          <p:cNvSpPr>
            <a:spLocks noGrp="1"/>
          </p:cNvSpPr>
          <p:nvPr>
            <p:ph idx="1"/>
          </p:nvPr>
        </p:nvSpPr>
        <p:spPr/>
        <p:txBody>
          <a:bodyPr>
            <a:normAutofit/>
          </a:bodyPr>
          <a:lstStyle/>
          <a:p>
            <a:r>
              <a:rPr lang="en-US" sz="4000" dirty="0" smtClean="0"/>
              <a:t>Find at least one characteristic from the CHETL document that matches your vignette.  </a:t>
            </a:r>
          </a:p>
          <a:p>
            <a:r>
              <a:rPr lang="en-US" sz="4000" dirty="0" smtClean="0"/>
              <a:t>Share out with your table.</a:t>
            </a:r>
            <a:endParaRPr lang="en-US" sz="4000" dirty="0"/>
          </a:p>
        </p:txBody>
      </p:sp>
    </p:spTree>
    <p:extLst>
      <p:ext uri="{BB962C8B-B14F-4D97-AF65-F5344CB8AC3E}">
        <p14:creationId xmlns:p14="http://schemas.microsoft.com/office/powerpoint/2010/main" val="279216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766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7" y="780751"/>
            <a:ext cx="8614610" cy="3507549"/>
          </a:xfrm>
        </p:spPr>
        <p:txBody>
          <a:bodyPr>
            <a:normAutofit fontScale="90000"/>
          </a:bodyPr>
          <a:lstStyle/>
          <a:p>
            <a:pPr lvl="0"/>
            <a:r>
              <a:rPr lang="en-US" sz="4400" b="1" dirty="0"/>
              <a:t>I can confidently </a:t>
            </a:r>
            <a:r>
              <a:rPr lang="en-US" sz="4400" b="1" dirty="0">
                <a:solidFill>
                  <a:schemeClr val="accent1"/>
                </a:solidFill>
                <a:effectLst>
                  <a:outerShdw blurRad="38100" dist="38100" dir="2700000" algn="tl">
                    <a:srgbClr val="000000">
                      <a:alpha val="43137"/>
                    </a:srgbClr>
                  </a:outerShdw>
                </a:effectLst>
              </a:rPr>
              <a:t>implement formative assessment</a:t>
            </a:r>
            <a:r>
              <a:rPr lang="en-US" sz="4400" b="1" dirty="0"/>
              <a:t>.  This means that I can authentically embed the five strategies through short and medium cycle formative assessments throughout a unit of instruction.</a:t>
            </a:r>
            <a:r>
              <a:rPr lang="en-US" b="1" dirty="0"/>
              <a:t/>
            </a:r>
            <a:br>
              <a:rPr lang="en-US" b="1" dirty="0"/>
            </a:br>
            <a:endParaRPr lang="en-US" dirty="0"/>
          </a:p>
        </p:txBody>
      </p:sp>
    </p:spTree>
    <p:extLst>
      <p:ext uri="{BB962C8B-B14F-4D97-AF65-F5344CB8AC3E}">
        <p14:creationId xmlns:p14="http://schemas.microsoft.com/office/powerpoint/2010/main" val="204914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852" y="239330"/>
            <a:ext cx="7796463" cy="1233424"/>
          </a:xfrm>
        </p:spPr>
        <p:txBody>
          <a:bodyPr>
            <a:normAutofit/>
          </a:bodyPr>
          <a:lstStyle/>
          <a:p>
            <a:pPr algn="ctr"/>
            <a:r>
              <a:rPr lang="en-US" sz="5400" b="1" dirty="0" smtClean="0">
                <a:solidFill>
                  <a:schemeClr val="bg2">
                    <a:lumMod val="75000"/>
                  </a:schemeClr>
                </a:solidFill>
              </a:rPr>
              <a:t>Assessment</a:t>
            </a:r>
            <a:endParaRPr lang="en-US" sz="5400" b="1" dirty="0">
              <a:solidFill>
                <a:schemeClr val="bg2">
                  <a:lumMod val="75000"/>
                </a:schemeClr>
              </a:solidFill>
            </a:endParaRPr>
          </a:p>
        </p:txBody>
      </p:sp>
      <p:sp>
        <p:nvSpPr>
          <p:cNvPr id="3" name="Content Placeholder 2"/>
          <p:cNvSpPr>
            <a:spLocks noGrp="1"/>
          </p:cNvSpPr>
          <p:nvPr>
            <p:ph idx="1"/>
          </p:nvPr>
        </p:nvSpPr>
        <p:spPr/>
        <p:txBody>
          <a:bodyPr/>
          <a:lstStyle/>
          <a:p>
            <a:r>
              <a:rPr lang="en-US" dirty="0">
                <a:hlinkClick r:id="rId2"/>
              </a:rPr>
              <a:t>http://www.youtube.com/watch?v=0fn_vAhu_Lw</a:t>
            </a:r>
            <a:endParaRPr lang="en-US" dirty="0"/>
          </a:p>
        </p:txBody>
      </p:sp>
    </p:spTree>
    <p:extLst>
      <p:ext uri="{BB962C8B-B14F-4D97-AF65-F5344CB8AC3E}">
        <p14:creationId xmlns:p14="http://schemas.microsoft.com/office/powerpoint/2010/main" val="24764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6747" y="143079"/>
            <a:ext cx="9133730" cy="1233424"/>
          </a:xfrm>
        </p:spPr>
        <p:txBody>
          <a:bodyPr>
            <a:noAutofit/>
          </a:bodyPr>
          <a:lstStyle/>
          <a:p>
            <a:r>
              <a:rPr lang="en-US" sz="5400" b="1" dirty="0" smtClean="0"/>
              <a:t>Component 3B</a:t>
            </a:r>
            <a:endParaRPr lang="en-US" sz="5400" b="1" dirty="0"/>
          </a:p>
        </p:txBody>
      </p:sp>
      <p:sp>
        <p:nvSpPr>
          <p:cNvPr id="5" name="Content Placeholder 4"/>
          <p:cNvSpPr>
            <a:spLocks noGrp="1"/>
          </p:cNvSpPr>
          <p:nvPr>
            <p:ph idx="1"/>
          </p:nvPr>
        </p:nvSpPr>
        <p:spPr/>
        <p:txBody>
          <a:bodyPr>
            <a:normAutofit fontScale="92500" lnSpcReduction="10000"/>
          </a:bodyPr>
          <a:lstStyle/>
          <a:p>
            <a:r>
              <a:rPr lang="en-US" sz="3600" b="1" dirty="0" smtClean="0"/>
              <a:t>Domain:  </a:t>
            </a:r>
            <a:r>
              <a:rPr lang="en-US" sz="3600" dirty="0" smtClean="0"/>
              <a:t>3 - Instruction</a:t>
            </a:r>
          </a:p>
          <a:p>
            <a:r>
              <a:rPr lang="en-US" sz="3600" b="1" dirty="0" smtClean="0"/>
              <a:t>Component:  </a:t>
            </a:r>
            <a:r>
              <a:rPr lang="en-US" sz="3600" dirty="0" smtClean="0"/>
              <a:t>3B  Questioning and Discussion Techniques</a:t>
            </a:r>
          </a:p>
          <a:p>
            <a:pPr lvl="0"/>
            <a:r>
              <a:rPr lang="en-US" sz="3600" b="1" dirty="0" smtClean="0"/>
              <a:t>Elements:  </a:t>
            </a:r>
          </a:p>
          <a:p>
            <a:pPr lvl="1"/>
            <a:r>
              <a:rPr lang="en-US" sz="3200" b="1" dirty="0" smtClean="0"/>
              <a:t>Quality </a:t>
            </a:r>
            <a:r>
              <a:rPr lang="en-US" sz="3200" b="1" dirty="0"/>
              <a:t>of Questions</a:t>
            </a:r>
          </a:p>
          <a:p>
            <a:pPr lvl="1"/>
            <a:r>
              <a:rPr lang="en-US" sz="3200" b="1" dirty="0"/>
              <a:t>Discussion Techniques</a:t>
            </a:r>
          </a:p>
          <a:p>
            <a:pPr lvl="1"/>
            <a:r>
              <a:rPr lang="en-US" sz="3200" b="1" dirty="0"/>
              <a:t>Student Participation</a:t>
            </a:r>
          </a:p>
          <a:p>
            <a:endParaRPr lang="en-US" dirty="0" smtClean="0"/>
          </a:p>
          <a:p>
            <a:endParaRPr lang="en-US" dirty="0"/>
          </a:p>
        </p:txBody>
      </p:sp>
      <p:pic>
        <p:nvPicPr>
          <p:cNvPr id="6" name="Picture 5" descr="3B Questioning and Discussion - Microsoft Word"/>
          <p:cNvPicPr>
            <a:picLocks noChangeAspect="1"/>
          </p:cNvPicPr>
          <p:nvPr/>
        </p:nvPicPr>
        <p:blipFill rotWithShape="1">
          <a:blip r:embed="rId3">
            <a:extLst>
              <a:ext uri="{28A0092B-C50C-407E-A947-70E740481C1C}">
                <a14:useLocalDpi xmlns:a14="http://schemas.microsoft.com/office/drawing/2010/main" val="0"/>
              </a:ext>
            </a:extLst>
          </a:blip>
          <a:srcRect l="4737" t="23420" r="9079" b="6678"/>
          <a:stretch/>
        </p:blipFill>
        <p:spPr>
          <a:xfrm>
            <a:off x="834189" y="1443790"/>
            <a:ext cx="10507579" cy="4588042"/>
          </a:xfrm>
          <a:prstGeom prst="rect">
            <a:avLst/>
          </a:prstGeom>
        </p:spPr>
      </p:pic>
      <p:sp>
        <p:nvSpPr>
          <p:cNvPr id="8" name="Oval 7"/>
          <p:cNvSpPr/>
          <p:nvPr/>
        </p:nvSpPr>
        <p:spPr>
          <a:xfrm>
            <a:off x="6136106" y="1347538"/>
            <a:ext cx="1812758" cy="38501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414378">
            <a:off x="7291137" y="537707"/>
            <a:ext cx="1315453" cy="65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45643" y="882908"/>
            <a:ext cx="1122946" cy="369332"/>
          </a:xfrm>
          <a:prstGeom prst="rect">
            <a:avLst/>
          </a:prstGeom>
          <a:noFill/>
        </p:spPr>
        <p:txBody>
          <a:bodyPr wrap="square" rtlCol="0">
            <a:spAutoFit/>
          </a:bodyPr>
          <a:lstStyle/>
          <a:p>
            <a:r>
              <a:rPr lang="en-US" b="1" dirty="0" smtClean="0"/>
              <a:t>Domain</a:t>
            </a:r>
            <a:endParaRPr lang="en-US" b="1" dirty="0"/>
          </a:p>
        </p:txBody>
      </p:sp>
      <p:sp>
        <p:nvSpPr>
          <p:cNvPr id="11" name="Oval 10"/>
          <p:cNvSpPr/>
          <p:nvPr/>
        </p:nvSpPr>
        <p:spPr>
          <a:xfrm>
            <a:off x="834189" y="1732548"/>
            <a:ext cx="1299411" cy="59355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635079">
            <a:off x="250158" y="679984"/>
            <a:ext cx="753979" cy="114641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106905" y="2326105"/>
            <a:ext cx="1026695" cy="866274"/>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7701456">
            <a:off x="907575" y="3246135"/>
            <a:ext cx="879304" cy="72189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4158146"/>
            <a:ext cx="9208168" cy="1873686"/>
          </a:xfrm>
          <a:prstGeom prst="round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Facilitators</a:t>
            </a:r>
            <a:endParaRPr lang="en-US" sz="5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0250936"/>
              </p:ext>
            </p:extLst>
          </p:nvPr>
        </p:nvGraphicFramePr>
        <p:xfrm>
          <a:off x="772732" y="528034"/>
          <a:ext cx="10625071" cy="569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6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0011" y="1173640"/>
            <a:ext cx="11210524" cy="874004"/>
          </a:xfrm>
        </p:spPr>
        <p:txBody>
          <a:bodyPr>
            <a:noAutofit/>
          </a:bodyPr>
          <a:lstStyle/>
          <a:p>
            <a:pPr marL="45720" indent="0">
              <a:buNone/>
            </a:pPr>
            <a:r>
              <a:rPr lang="en-US" sz="3200" b="1" dirty="0" smtClean="0"/>
              <a:t>While reading, annotate</a:t>
            </a:r>
            <a:r>
              <a:rPr lang="en-US" sz="3200" dirty="0" smtClean="0"/>
              <a:t> the page with the following symbols:   </a:t>
            </a:r>
            <a:endParaRPr lang="en-US" sz="3200" b="1" dirty="0"/>
          </a:p>
        </p:txBody>
      </p:sp>
      <p:sp>
        <p:nvSpPr>
          <p:cNvPr id="3" name="Title 2"/>
          <p:cNvSpPr>
            <a:spLocks noGrp="1"/>
          </p:cNvSpPr>
          <p:nvPr>
            <p:ph type="title"/>
          </p:nvPr>
        </p:nvSpPr>
        <p:spPr>
          <a:xfrm>
            <a:off x="1524000" y="78910"/>
            <a:ext cx="9133730" cy="1044037"/>
          </a:xfrm>
        </p:spPr>
        <p:txBody>
          <a:bodyPr>
            <a:normAutofit/>
          </a:bodyPr>
          <a:lstStyle/>
          <a:p>
            <a:r>
              <a:rPr lang="en-US" sz="5400" b="1" dirty="0" smtClean="0"/>
              <a:t>Component 3B</a:t>
            </a:r>
            <a:endParaRPr lang="en-US" sz="5400" b="1" dirty="0"/>
          </a:p>
        </p:txBody>
      </p:sp>
      <p:pic>
        <p:nvPicPr>
          <p:cNvPr id="1026" name="Picture 2" descr="http://www.clker.com/cliparts/z/g/U/q/e/l/check-mark-hi.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3966" y="2167721"/>
            <a:ext cx="1214539" cy="84620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elasticwords.files.wordpress.com/2011/06/exclamation_mark1.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337" y="3133190"/>
            <a:ext cx="1637795" cy="1228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9573" y="1992673"/>
            <a:ext cx="10371075" cy="4247317"/>
          </a:xfrm>
          <a:prstGeom prst="rect">
            <a:avLst/>
          </a:prstGeom>
          <a:noFill/>
        </p:spPr>
        <p:txBody>
          <a:bodyPr wrap="square" rtlCol="0">
            <a:spAutoFit/>
          </a:bodyPr>
          <a:lstStyle/>
          <a:p>
            <a:pPr marL="365760" lvl="1" indent="0">
              <a:buNone/>
            </a:pPr>
            <a:r>
              <a:rPr lang="en-US" sz="3200" dirty="0"/>
              <a:t>Mark the text that </a:t>
            </a:r>
            <a:r>
              <a:rPr lang="en-US" sz="3200" b="1" dirty="0"/>
              <a:t>affirms your prior knowledge </a:t>
            </a:r>
            <a:r>
              <a:rPr lang="en-US" sz="3200" dirty="0"/>
              <a:t>with a </a:t>
            </a:r>
            <a:r>
              <a:rPr lang="en-US" sz="3200" dirty="0" smtClean="0"/>
              <a:t>check mark.</a:t>
            </a:r>
            <a:endParaRPr lang="en-US" sz="3200" dirty="0"/>
          </a:p>
          <a:p>
            <a:pPr marL="365760" lvl="1" indent="0">
              <a:buNone/>
            </a:pPr>
            <a:endParaRPr lang="en-US" dirty="0"/>
          </a:p>
          <a:p>
            <a:pPr marL="365760" lvl="1" indent="0">
              <a:buNone/>
            </a:pPr>
            <a:r>
              <a:rPr lang="en-US" sz="3200" dirty="0" smtClean="0"/>
              <a:t>Mark the text that </a:t>
            </a:r>
            <a:r>
              <a:rPr lang="en-US" sz="3200" b="1" dirty="0" smtClean="0"/>
              <a:t>surprises you </a:t>
            </a:r>
            <a:r>
              <a:rPr lang="en-US" sz="3200" dirty="0" smtClean="0"/>
              <a:t>with an </a:t>
            </a:r>
            <a:br>
              <a:rPr lang="en-US" sz="3200" dirty="0" smtClean="0"/>
            </a:br>
            <a:r>
              <a:rPr lang="en-US" sz="3200" dirty="0" smtClean="0"/>
              <a:t>exclamation point.</a:t>
            </a:r>
          </a:p>
          <a:p>
            <a:pPr marL="365760" lvl="1" indent="0">
              <a:buNone/>
            </a:pPr>
            <a:endParaRPr lang="en-US" dirty="0" smtClean="0"/>
          </a:p>
          <a:p>
            <a:pPr marL="365760" lvl="1" indent="0">
              <a:buNone/>
            </a:pPr>
            <a:r>
              <a:rPr lang="en-US" sz="3200" dirty="0" smtClean="0"/>
              <a:t>Mark the text that you </a:t>
            </a:r>
            <a:r>
              <a:rPr lang="en-US" sz="3200" b="1" dirty="0" smtClean="0"/>
              <a:t>want or need to more about</a:t>
            </a:r>
            <a:r>
              <a:rPr lang="en-US" sz="3200" dirty="0" smtClean="0"/>
              <a:t> with a question mark. </a:t>
            </a:r>
            <a:endParaRPr lang="en-US" sz="3200" dirty="0"/>
          </a:p>
          <a:p>
            <a:pPr marL="365760" lvl="1" indent="0">
              <a:buNone/>
            </a:pPr>
            <a:endParaRPr lang="en-US" b="1" dirty="0"/>
          </a:p>
          <a:p>
            <a:endParaRPr lang="en-US" dirty="0"/>
          </a:p>
        </p:txBody>
      </p:sp>
      <p:pic>
        <p:nvPicPr>
          <p:cNvPr id="1036" name="Picture 12" descr="http://internetstartupsinfo.com/wp-content/uploads/2011/01/question_mark.red_.gif"/>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058" y="4361536"/>
            <a:ext cx="1530351"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5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958" y="560174"/>
            <a:ext cx="9133730" cy="1233424"/>
          </a:xfrm>
        </p:spPr>
        <p:txBody>
          <a:bodyPr>
            <a:noAutofit/>
          </a:bodyPr>
          <a:lstStyle/>
          <a:p>
            <a:r>
              <a:rPr lang="en-US" sz="5400" b="1" dirty="0" smtClean="0"/>
              <a:t>5 Key Strategies of Formative Assessment</a:t>
            </a:r>
            <a:endParaRPr lang="en-US" sz="5400" b="1" dirty="0"/>
          </a:p>
        </p:txBody>
      </p:sp>
      <p:sp>
        <p:nvSpPr>
          <p:cNvPr id="3" name="Content Placeholder 2"/>
          <p:cNvSpPr>
            <a:spLocks noGrp="1"/>
          </p:cNvSpPr>
          <p:nvPr>
            <p:ph idx="1"/>
          </p:nvPr>
        </p:nvSpPr>
        <p:spPr>
          <a:xfrm>
            <a:off x="1496488" y="2646947"/>
            <a:ext cx="9134856" cy="1925053"/>
          </a:xfrm>
        </p:spPr>
        <p:txBody>
          <a:bodyPr>
            <a:normAutofit/>
          </a:bodyPr>
          <a:lstStyle/>
          <a:p>
            <a:pPr marL="45720" indent="0">
              <a:buNone/>
            </a:pPr>
            <a:r>
              <a:rPr lang="en-US" sz="4000" b="1" dirty="0" smtClean="0"/>
              <a:t>Looking at the 5 strategies, which one best matches Component 3B?</a:t>
            </a:r>
          </a:p>
        </p:txBody>
      </p:sp>
    </p:spTree>
    <p:extLst>
      <p:ext uri="{BB962C8B-B14F-4D97-AF65-F5344CB8AC3E}">
        <p14:creationId xmlns:p14="http://schemas.microsoft.com/office/powerpoint/2010/main" val="263855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Questioning</a:t>
            </a:r>
            <a:endParaRPr lang="en-US" sz="5400" b="1" dirty="0"/>
          </a:p>
        </p:txBody>
      </p:sp>
      <p:sp>
        <p:nvSpPr>
          <p:cNvPr id="3" name="Content Placeholder 2"/>
          <p:cNvSpPr>
            <a:spLocks noGrp="1"/>
          </p:cNvSpPr>
          <p:nvPr>
            <p:ph idx="1"/>
          </p:nvPr>
        </p:nvSpPr>
        <p:spPr>
          <a:xfrm>
            <a:off x="465221" y="1411705"/>
            <a:ext cx="11726779" cy="4347411"/>
          </a:xfrm>
        </p:spPr>
        <p:txBody>
          <a:bodyPr>
            <a:normAutofit/>
          </a:bodyPr>
          <a:lstStyle/>
          <a:p>
            <a:r>
              <a:rPr lang="en-US" sz="2400" b="1" dirty="0" smtClean="0">
                <a:solidFill>
                  <a:schemeClr val="tx1"/>
                </a:solidFill>
              </a:rPr>
              <a:t>3B</a:t>
            </a:r>
            <a:r>
              <a:rPr lang="en-US" sz="2400" dirty="0" smtClean="0">
                <a:solidFill>
                  <a:schemeClr val="tx1"/>
                </a:solidFill>
              </a:rPr>
              <a:t> - Questioning and Discussion Techniques</a:t>
            </a:r>
          </a:p>
          <a:p>
            <a:r>
              <a:rPr lang="en-US" sz="2400" b="1" dirty="0" smtClean="0">
                <a:solidFill>
                  <a:schemeClr val="tx1"/>
                </a:solidFill>
              </a:rPr>
              <a:t>Formative Assessment - Strategy 2</a:t>
            </a:r>
            <a:r>
              <a:rPr lang="en-US" sz="2400" dirty="0" smtClean="0">
                <a:solidFill>
                  <a:schemeClr val="tx1"/>
                </a:solidFill>
              </a:rPr>
              <a:t> - </a:t>
            </a:r>
            <a:r>
              <a:rPr lang="en-US" sz="2400" dirty="0">
                <a:solidFill>
                  <a:schemeClr val="tx1"/>
                </a:solidFill>
              </a:rPr>
              <a:t>Engineering effective classroom discussions, questions, activities, and tasks that elicit evidence of students’ </a:t>
            </a:r>
            <a:r>
              <a:rPr lang="en-US" sz="2400" dirty="0" smtClean="0">
                <a:solidFill>
                  <a:schemeClr val="tx1"/>
                </a:solidFill>
              </a:rPr>
              <a:t>learning</a:t>
            </a:r>
          </a:p>
          <a:p>
            <a:r>
              <a:rPr lang="en-US" sz="2400" b="1" dirty="0" smtClean="0">
                <a:solidFill>
                  <a:schemeClr val="tx1"/>
                </a:solidFill>
              </a:rPr>
              <a:t>CHETL</a:t>
            </a:r>
            <a:r>
              <a:rPr lang="en-US" sz="2400" dirty="0" smtClean="0">
                <a:solidFill>
                  <a:schemeClr val="tx1"/>
                </a:solidFill>
              </a:rPr>
              <a:t> – </a:t>
            </a:r>
          </a:p>
          <a:p>
            <a:pPr lvl="1"/>
            <a:r>
              <a:rPr lang="en-US" sz="2400" dirty="0" smtClean="0">
                <a:solidFill>
                  <a:schemeClr val="tx1"/>
                </a:solidFill>
              </a:rPr>
              <a:t>Instructional </a:t>
            </a:r>
            <a:r>
              <a:rPr lang="en-US" sz="2400" dirty="0">
                <a:solidFill>
                  <a:schemeClr val="tx1"/>
                </a:solidFill>
              </a:rPr>
              <a:t>Rigor and Student </a:t>
            </a:r>
            <a:r>
              <a:rPr lang="en-US" sz="2400" dirty="0" smtClean="0">
                <a:solidFill>
                  <a:schemeClr val="tx1"/>
                </a:solidFill>
              </a:rPr>
              <a:t>Engagement </a:t>
            </a:r>
          </a:p>
          <a:p>
            <a:pPr lvl="2"/>
            <a:r>
              <a:rPr lang="en-US" sz="2400" u="sng" dirty="0" smtClean="0">
                <a:solidFill>
                  <a:schemeClr val="tx1"/>
                </a:solidFill>
              </a:rPr>
              <a:t>Teacher Characteristic C</a:t>
            </a:r>
            <a:r>
              <a:rPr lang="en-US" sz="2400" dirty="0" smtClean="0">
                <a:solidFill>
                  <a:schemeClr val="tx1"/>
                </a:solidFill>
              </a:rPr>
              <a:t> </a:t>
            </a:r>
            <a:r>
              <a:rPr lang="en-US" sz="2400" dirty="0">
                <a:solidFill>
                  <a:schemeClr val="tx1"/>
                </a:solidFill>
              </a:rPr>
              <a:t>- Teacher orchestrates effective classroom discussions, questioning, and learning tasks that promote higher-order thinking skills.</a:t>
            </a:r>
          </a:p>
          <a:p>
            <a:pPr marL="742950" lvl="2" indent="-342900">
              <a:buFont typeface="Courier New" pitchFamily="49" charset="0"/>
              <a:buChar char="o"/>
            </a:pPr>
            <a:r>
              <a:rPr lang="en-US" sz="2400" dirty="0">
                <a:solidFill>
                  <a:schemeClr val="tx1"/>
                </a:solidFill>
              </a:rPr>
              <a:t>Instructional </a:t>
            </a:r>
            <a:r>
              <a:rPr lang="en-US" sz="2400" dirty="0" smtClean="0">
                <a:solidFill>
                  <a:schemeClr val="tx1"/>
                </a:solidFill>
              </a:rPr>
              <a:t>Relevance</a:t>
            </a:r>
          </a:p>
          <a:p>
            <a:pPr lvl="2"/>
            <a:r>
              <a:rPr lang="en-US" sz="2400" u="sng" dirty="0">
                <a:solidFill>
                  <a:schemeClr val="tx1"/>
                </a:solidFill>
              </a:rPr>
              <a:t>Student </a:t>
            </a:r>
            <a:r>
              <a:rPr lang="en-US" sz="2400" u="sng" dirty="0" smtClean="0">
                <a:solidFill>
                  <a:schemeClr val="tx1"/>
                </a:solidFill>
              </a:rPr>
              <a:t>Characteristic </a:t>
            </a:r>
            <a:r>
              <a:rPr lang="en-US" sz="2400" dirty="0" smtClean="0">
                <a:solidFill>
                  <a:schemeClr val="tx1"/>
                </a:solidFill>
              </a:rPr>
              <a:t>A - Student </a:t>
            </a:r>
            <a:r>
              <a:rPr lang="en-US" sz="2400" dirty="0">
                <a:solidFill>
                  <a:schemeClr val="tx1"/>
                </a:solidFill>
              </a:rPr>
              <a:t>poses and responds to meaningful questions.</a:t>
            </a:r>
          </a:p>
          <a:p>
            <a:pPr marL="1200150" lvl="3" indent="-342900"/>
            <a:endParaRPr lang="en-US" sz="2400" dirty="0"/>
          </a:p>
          <a:p>
            <a:endParaRPr lang="en-US" sz="3200" b="1" dirty="0" smtClean="0"/>
          </a:p>
          <a:p>
            <a:endParaRPr lang="en-US" dirty="0"/>
          </a:p>
        </p:txBody>
      </p:sp>
      <p:sp>
        <p:nvSpPr>
          <p:cNvPr id="5" name="TextBox 4"/>
          <p:cNvSpPr txBox="1"/>
          <p:nvPr/>
        </p:nvSpPr>
        <p:spPr>
          <a:xfrm>
            <a:off x="802106" y="5968061"/>
            <a:ext cx="6930189" cy="954107"/>
          </a:xfrm>
          <a:prstGeom prst="rect">
            <a:avLst/>
          </a:prstGeom>
          <a:noFill/>
        </p:spPr>
        <p:txBody>
          <a:bodyPr wrap="square" rtlCol="0">
            <a:spAutoFit/>
          </a:bodyPr>
          <a:lstStyle/>
          <a:p>
            <a:r>
              <a:rPr lang="en-US" sz="2800" b="1" dirty="0" smtClean="0">
                <a:solidFill>
                  <a:schemeClr val="accent3"/>
                </a:solidFill>
              </a:rPr>
              <a:t>Where does Questioning/Discussion fit in the Math Practice Standards?</a:t>
            </a:r>
            <a:endParaRPr lang="en-US" sz="2800" b="1" dirty="0">
              <a:solidFill>
                <a:schemeClr val="accent3"/>
              </a:solidFill>
            </a:endParaRPr>
          </a:p>
        </p:txBody>
      </p:sp>
    </p:spTree>
    <p:extLst>
      <p:ext uri="{BB962C8B-B14F-4D97-AF65-F5344CB8AC3E}">
        <p14:creationId xmlns:p14="http://schemas.microsoft.com/office/powerpoint/2010/main" val="353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9" y="1485900"/>
            <a:ext cx="9144001" cy="3663616"/>
          </a:xfrm>
        </p:spPr>
        <p:txBody>
          <a:bodyPr>
            <a:noAutofit/>
          </a:bodyPr>
          <a:lstStyle/>
          <a:p>
            <a:pPr algn="ctr"/>
            <a:r>
              <a:rPr lang="en-US" sz="4000" b="1" dirty="0"/>
              <a:t>If you were to walk into a classroom, what might you see or hear (from the students as well as the teacher) that would cause you to think that you were in the presence of an expert? </a:t>
            </a:r>
            <a:r>
              <a:rPr lang="en-US" sz="5400" dirty="0"/>
              <a:t/>
            </a:r>
            <a:br>
              <a:rPr lang="en-US" sz="5400" dirty="0"/>
            </a:br>
            <a:r>
              <a:rPr lang="en-US" sz="5400" dirty="0" smtClean="0"/>
              <a:t/>
            </a:r>
            <a:br>
              <a:rPr lang="en-US" sz="5400" dirty="0" smtClean="0"/>
            </a:br>
            <a:r>
              <a:rPr lang="en-US" sz="4400" b="1" dirty="0" smtClean="0"/>
              <a:t>What </a:t>
            </a:r>
            <a:r>
              <a:rPr lang="en-US" sz="4400" b="1" u="sng" dirty="0" smtClean="0"/>
              <a:t>evidence</a:t>
            </a:r>
            <a:r>
              <a:rPr lang="en-US" sz="4400" b="1" dirty="0" smtClean="0"/>
              <a:t> would you look for?</a:t>
            </a:r>
            <a:endParaRPr lang="en-US" sz="4400" b="1" dirty="0"/>
          </a:p>
        </p:txBody>
      </p:sp>
    </p:spTree>
    <p:extLst>
      <p:ext uri="{BB962C8B-B14F-4D97-AF65-F5344CB8AC3E}">
        <p14:creationId xmlns:p14="http://schemas.microsoft.com/office/powerpoint/2010/main" val="32978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6146" name="Picture 2" descr="http://reinep.files.wordpress.com/2010/05/evi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4" y="-1"/>
            <a:ext cx="1222318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11200" y="304801"/>
            <a:ext cx="10972800" cy="625641"/>
          </a:xfrm>
        </p:spPr>
        <p:txBody>
          <a:bodyPr>
            <a:noAutofit/>
          </a:bodyPr>
          <a:lstStyle/>
          <a:p>
            <a:pPr algn="ctr" eaLnBrk="1" hangingPunct="1">
              <a:defRPr/>
            </a:pPr>
            <a:r>
              <a:rPr lang="en-US" sz="5400" b="1" dirty="0" smtClean="0"/>
              <a:t>Types of Observation Evidence</a:t>
            </a:r>
          </a:p>
        </p:txBody>
      </p:sp>
      <p:sp>
        <p:nvSpPr>
          <p:cNvPr id="23555" name="Rectangle 3"/>
          <p:cNvSpPr>
            <a:spLocks noGrp="1" noChangeArrowheads="1"/>
          </p:cNvSpPr>
          <p:nvPr>
            <p:ph type="body" idx="4294967295"/>
          </p:nvPr>
        </p:nvSpPr>
        <p:spPr>
          <a:xfrm>
            <a:off x="609600" y="1219200"/>
            <a:ext cx="11176000" cy="4419600"/>
          </a:xfrm>
        </p:spPr>
        <p:txBody>
          <a:bodyPr rtlCol="0">
            <a:normAutofit fontScale="25000" lnSpcReduction="20000"/>
          </a:bodyPr>
          <a:lstStyle/>
          <a:p>
            <a:pPr eaLnBrk="1" fontAlgn="auto" hangingPunct="1">
              <a:lnSpc>
                <a:spcPct val="90000"/>
              </a:lnSpc>
              <a:spcAft>
                <a:spcPts val="0"/>
              </a:spcAft>
              <a:defRPr/>
            </a:pPr>
            <a:r>
              <a:rPr lang="en-US" sz="12800" b="1" dirty="0" smtClean="0">
                <a:solidFill>
                  <a:schemeClr val="accent1">
                    <a:lumMod val="75000"/>
                  </a:schemeClr>
                </a:solidFill>
                <a:latin typeface="Bookman Old Style" pitchFamily="18" charset="0"/>
              </a:rPr>
              <a:t>FACTS: </a:t>
            </a:r>
          </a:p>
          <a:p>
            <a:pPr eaLnBrk="1" fontAlgn="auto" hangingPunct="1">
              <a:lnSpc>
                <a:spcPct val="90000"/>
              </a:lnSpc>
              <a:spcAft>
                <a:spcPts val="0"/>
              </a:spcAft>
              <a:defRPr/>
            </a:pPr>
            <a:r>
              <a:rPr lang="en-US" sz="12800" b="1" dirty="0" smtClean="0">
                <a:solidFill>
                  <a:schemeClr val="accent1">
                    <a:lumMod val="75000"/>
                  </a:schemeClr>
                </a:solidFill>
                <a:latin typeface="Bookman Old Style" pitchFamily="18" charset="0"/>
              </a:rPr>
              <a:t>Statements by Teacher or Students -</a:t>
            </a:r>
            <a:endParaRPr lang="en-US" sz="12800" dirty="0">
              <a:solidFill>
                <a:schemeClr val="accent1">
                  <a:lumMod val="75000"/>
                </a:schemeClr>
              </a:solidFill>
              <a:latin typeface="Bookman Old Style" pitchFamily="18" charset="0"/>
            </a:endParaRPr>
          </a:p>
          <a:p>
            <a:pPr eaLnBrk="1" fontAlgn="auto" hangingPunct="1">
              <a:lnSpc>
                <a:spcPct val="90000"/>
              </a:lnSpc>
              <a:spcAft>
                <a:spcPts val="0"/>
              </a:spcAft>
              <a:buFont typeface="Arial" pitchFamily="34" charset="0"/>
              <a:buNone/>
              <a:defRPr/>
            </a:pPr>
            <a:r>
              <a:rPr lang="en-US" sz="9600" dirty="0">
                <a:latin typeface="Bookman Old Style" pitchFamily="18" charset="0"/>
              </a:rPr>
              <a:t>	</a:t>
            </a:r>
            <a:r>
              <a:rPr lang="en-US" sz="11200" b="1" dirty="0">
                <a:latin typeface="Bookman Old Style" pitchFamily="18" charset="0"/>
              </a:rPr>
              <a:t>“Could one person from each table collect materials?”</a:t>
            </a:r>
          </a:p>
          <a:p>
            <a:pPr algn="ctr" eaLnBrk="1" fontAlgn="auto" hangingPunct="1">
              <a:lnSpc>
                <a:spcPct val="90000"/>
              </a:lnSpc>
              <a:spcAft>
                <a:spcPts val="0"/>
              </a:spcAft>
              <a:buFont typeface="Arial" pitchFamily="34" charset="0"/>
              <a:buNone/>
              <a:defRPr/>
            </a:pPr>
            <a:endParaRPr lang="en-US" sz="7200" dirty="0">
              <a:latin typeface="Bookman Old Style" pitchFamily="18" charset="0"/>
            </a:endParaRPr>
          </a:p>
          <a:p>
            <a:pPr eaLnBrk="1" fontAlgn="auto" hangingPunct="1">
              <a:lnSpc>
                <a:spcPct val="90000"/>
              </a:lnSpc>
              <a:spcAft>
                <a:spcPts val="0"/>
              </a:spcAft>
              <a:defRPr/>
            </a:pPr>
            <a:r>
              <a:rPr lang="en-US" sz="12800" b="1" dirty="0" smtClean="0">
                <a:solidFill>
                  <a:schemeClr val="accent1">
                    <a:lumMod val="75000"/>
                  </a:schemeClr>
                </a:solidFill>
                <a:latin typeface="Bookman Old Style" pitchFamily="18" charset="0"/>
              </a:rPr>
              <a:t>Actions by Teacher or Students -</a:t>
            </a:r>
            <a:endParaRPr lang="en-US" sz="12800" dirty="0">
              <a:solidFill>
                <a:schemeClr val="accent1">
                  <a:lumMod val="75000"/>
                </a:schemeClr>
              </a:solidFill>
              <a:latin typeface="Bookman Old Style" pitchFamily="18" charset="0"/>
            </a:endParaRPr>
          </a:p>
          <a:p>
            <a:pPr eaLnBrk="1" fontAlgn="auto" hangingPunct="1">
              <a:lnSpc>
                <a:spcPct val="70000"/>
              </a:lnSpc>
              <a:spcAft>
                <a:spcPts val="0"/>
              </a:spcAft>
              <a:buFont typeface="Arial" pitchFamily="34" charset="0"/>
              <a:buNone/>
              <a:defRPr/>
            </a:pPr>
            <a:r>
              <a:rPr lang="en-US" sz="12800" dirty="0">
                <a:latin typeface="Bookman Old Style" pitchFamily="18" charset="0"/>
              </a:rPr>
              <a:t>	</a:t>
            </a:r>
            <a:r>
              <a:rPr lang="en-US" sz="11200" b="1" dirty="0">
                <a:latin typeface="Bookman Old Style" pitchFamily="18" charset="0"/>
              </a:rPr>
              <a:t>The teacher </a:t>
            </a:r>
            <a:r>
              <a:rPr lang="en-US" sz="11200" b="1" dirty="0" smtClean="0">
                <a:latin typeface="Bookman Old Style" pitchFamily="18" charset="0"/>
              </a:rPr>
              <a:t>stood </a:t>
            </a:r>
            <a:r>
              <a:rPr lang="en-US" sz="11200" b="1" dirty="0">
                <a:latin typeface="Bookman Old Style" pitchFamily="18" charset="0"/>
              </a:rPr>
              <a:t>by the door, greeting students as</a:t>
            </a:r>
          </a:p>
          <a:p>
            <a:pPr eaLnBrk="1" fontAlgn="auto" hangingPunct="1">
              <a:lnSpc>
                <a:spcPct val="70000"/>
              </a:lnSpc>
              <a:spcAft>
                <a:spcPts val="0"/>
              </a:spcAft>
              <a:buFont typeface="Arial" pitchFamily="34" charset="0"/>
              <a:buNone/>
              <a:defRPr/>
            </a:pPr>
            <a:r>
              <a:rPr lang="en-US" sz="11200" b="1" dirty="0">
                <a:latin typeface="Bookman Old Style" pitchFamily="18" charset="0"/>
              </a:rPr>
              <a:t> 	they </a:t>
            </a:r>
            <a:r>
              <a:rPr lang="en-US" sz="11200" b="1" dirty="0" smtClean="0">
                <a:latin typeface="Bookman Old Style" pitchFamily="18" charset="0"/>
              </a:rPr>
              <a:t>entered.</a:t>
            </a:r>
          </a:p>
          <a:p>
            <a:pPr eaLnBrk="1" fontAlgn="auto" hangingPunct="1">
              <a:lnSpc>
                <a:spcPct val="70000"/>
              </a:lnSpc>
              <a:spcAft>
                <a:spcPts val="0"/>
              </a:spcAft>
              <a:buFont typeface="Arial" pitchFamily="34" charset="0"/>
              <a:buNone/>
              <a:defRPr/>
            </a:pPr>
            <a:endParaRPr lang="en-US" sz="11200" b="1" dirty="0">
              <a:latin typeface="Bookman Old Style" pitchFamily="18" charset="0"/>
            </a:endParaRPr>
          </a:p>
          <a:p>
            <a:pPr eaLnBrk="1" fontAlgn="auto" hangingPunct="1">
              <a:lnSpc>
                <a:spcPct val="70000"/>
              </a:lnSpc>
              <a:spcAft>
                <a:spcPts val="0"/>
              </a:spcAft>
              <a:buFont typeface="Arial" pitchFamily="34" charset="0"/>
              <a:buNone/>
              <a:defRPr/>
            </a:pPr>
            <a:r>
              <a:rPr lang="en-US" sz="11200" b="1" dirty="0" smtClean="0">
                <a:latin typeface="Bookman Old Style" pitchFamily="18" charset="0"/>
              </a:rPr>
              <a:t>	Three of the eighteen students offered nearly all of the </a:t>
            </a:r>
          </a:p>
          <a:p>
            <a:pPr eaLnBrk="1" fontAlgn="auto" hangingPunct="1">
              <a:lnSpc>
                <a:spcPct val="70000"/>
              </a:lnSpc>
              <a:spcAft>
                <a:spcPts val="0"/>
              </a:spcAft>
              <a:buFont typeface="Arial" pitchFamily="34" charset="0"/>
              <a:buNone/>
              <a:defRPr/>
            </a:pPr>
            <a:r>
              <a:rPr lang="en-US" sz="11200" b="1" dirty="0">
                <a:latin typeface="Bookman Old Style" pitchFamily="18" charset="0"/>
              </a:rPr>
              <a:t>	</a:t>
            </a:r>
            <a:r>
              <a:rPr lang="en-US" sz="11200" b="1" dirty="0" smtClean="0">
                <a:latin typeface="Bookman Old Style" pitchFamily="18" charset="0"/>
              </a:rPr>
              <a:t>comments during discussion. </a:t>
            </a:r>
            <a:endParaRPr lang="en-US" sz="11200" b="1" dirty="0">
              <a:latin typeface="Bookman Old Style" pitchFamily="18" charset="0"/>
            </a:endParaRPr>
          </a:p>
          <a:p>
            <a:pPr eaLnBrk="1" fontAlgn="auto" hangingPunct="1">
              <a:lnSpc>
                <a:spcPct val="90000"/>
              </a:lnSpc>
              <a:spcAft>
                <a:spcPts val="0"/>
              </a:spcAft>
              <a:buFont typeface="Arial" pitchFamily="34" charset="0"/>
              <a:buNone/>
              <a:defRPr/>
            </a:pPr>
            <a:endParaRPr lang="en-US" sz="11200" b="1" dirty="0">
              <a:latin typeface="Bookman Old Style" pitchFamily="18" charset="0"/>
            </a:endParaRPr>
          </a:p>
          <a:p>
            <a:pPr eaLnBrk="1" fontAlgn="auto" hangingPunct="1">
              <a:lnSpc>
                <a:spcPct val="90000"/>
              </a:lnSpc>
              <a:spcAft>
                <a:spcPts val="0"/>
              </a:spcAft>
              <a:defRPr/>
            </a:pPr>
            <a:endParaRPr lang="en-US" sz="11200" b="1" dirty="0"/>
          </a:p>
          <a:p>
            <a:pPr eaLnBrk="1" fontAlgn="auto" hangingPunct="1">
              <a:lnSpc>
                <a:spcPct val="80000"/>
              </a:lnSpc>
              <a:spcAft>
                <a:spcPts val="0"/>
              </a:spcAft>
              <a:defRPr/>
            </a:pPr>
            <a:endParaRPr lang="en-US" sz="2000" b="1" dirty="0" smtClean="0"/>
          </a:p>
        </p:txBody>
      </p:sp>
    </p:spTree>
    <p:extLst>
      <p:ext uri="{BB962C8B-B14F-4D97-AF65-F5344CB8AC3E}">
        <p14:creationId xmlns:p14="http://schemas.microsoft.com/office/powerpoint/2010/main" val="16180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3555">
                                            <p:txEl>
                                              <p:pRg st="4" end="4"/>
                                            </p:txEl>
                                          </p:spTgt>
                                        </p:tgtEl>
                                        <p:attrNameLst>
                                          <p:attrName>style.visibility</p:attrName>
                                        </p:attrNameLst>
                                      </p:cBhvr>
                                      <p:to>
                                        <p:strVal val="visible"/>
                                      </p:to>
                                    </p:set>
                                    <p:animEffect transition="in" filter="fade">
                                      <p:cBhvr>
                                        <p:cTn id="20" dur="500"/>
                                        <p:tgtEl>
                                          <p:spTgt spid="2355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animEffect transition="in" filter="fade">
                                      <p:cBhvr>
                                        <p:cTn id="23" dur="500"/>
                                        <p:tgtEl>
                                          <p:spTgt spid="2355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555">
                                            <p:txEl>
                                              <p:pRg st="6" end="6"/>
                                            </p:txEl>
                                          </p:spTgt>
                                        </p:tgtEl>
                                        <p:attrNameLst>
                                          <p:attrName>style.visibility</p:attrName>
                                        </p:attrNameLst>
                                      </p:cBhvr>
                                      <p:to>
                                        <p:strVal val="visible"/>
                                      </p:to>
                                    </p:set>
                                    <p:animEffect transition="in" filter="fade">
                                      <p:cBhvr>
                                        <p:cTn id="26" dur="500"/>
                                        <p:tgtEl>
                                          <p:spTgt spid="2355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555">
                                            <p:txEl>
                                              <p:pRg st="8" end="8"/>
                                            </p:txEl>
                                          </p:spTgt>
                                        </p:tgtEl>
                                        <p:attrNameLst>
                                          <p:attrName>style.visibility</p:attrName>
                                        </p:attrNameLst>
                                      </p:cBhvr>
                                      <p:to>
                                        <p:strVal val="visible"/>
                                      </p:to>
                                    </p:set>
                                    <p:animEffect transition="in" filter="fade">
                                      <p:cBhvr>
                                        <p:cTn id="29" dur="500"/>
                                        <p:tgtEl>
                                          <p:spTgt spid="2355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3555">
                                            <p:txEl>
                                              <p:pRg st="9" end="9"/>
                                            </p:txEl>
                                          </p:spTgt>
                                        </p:tgtEl>
                                        <p:attrNameLst>
                                          <p:attrName>style.visibility</p:attrName>
                                        </p:attrNameLst>
                                      </p:cBhvr>
                                      <p:to>
                                        <p:strVal val="visible"/>
                                      </p:to>
                                    </p:set>
                                    <p:animEffect transition="in" filter="fade">
                                      <p:cBhvr>
                                        <p:cTn id="3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11200" y="304801"/>
            <a:ext cx="10972800" cy="625641"/>
          </a:xfrm>
        </p:spPr>
        <p:txBody>
          <a:bodyPr>
            <a:noAutofit/>
          </a:bodyPr>
          <a:lstStyle/>
          <a:p>
            <a:pPr algn="ctr" eaLnBrk="1" hangingPunct="1">
              <a:defRPr/>
            </a:pPr>
            <a:r>
              <a:rPr lang="en-US" sz="5400" b="1" dirty="0" smtClean="0"/>
              <a:t>Types of Observation Evidence</a:t>
            </a:r>
          </a:p>
        </p:txBody>
      </p:sp>
      <p:sp>
        <p:nvSpPr>
          <p:cNvPr id="23555" name="Rectangle 3"/>
          <p:cNvSpPr>
            <a:spLocks noGrp="1" noChangeArrowheads="1"/>
          </p:cNvSpPr>
          <p:nvPr>
            <p:ph type="body" idx="4294967295"/>
          </p:nvPr>
        </p:nvSpPr>
        <p:spPr>
          <a:xfrm>
            <a:off x="609600" y="1219200"/>
            <a:ext cx="11176000" cy="4419600"/>
          </a:xfrm>
        </p:spPr>
        <p:txBody>
          <a:bodyPr rtlCol="0">
            <a:normAutofit fontScale="25000" lnSpcReduction="20000"/>
          </a:bodyPr>
          <a:lstStyle/>
          <a:p>
            <a:pPr>
              <a:lnSpc>
                <a:spcPct val="90000"/>
              </a:lnSpc>
              <a:defRPr/>
            </a:pPr>
            <a:r>
              <a:rPr lang="en-US" sz="14600" b="1" dirty="0">
                <a:solidFill>
                  <a:schemeClr val="accent1">
                    <a:lumMod val="75000"/>
                  </a:schemeClr>
                </a:solidFill>
                <a:latin typeface="Bookman Old Style" pitchFamily="18" charset="0"/>
              </a:rPr>
              <a:t>ARTIFACTS: </a:t>
            </a:r>
          </a:p>
          <a:p>
            <a:pPr marL="0" indent="0">
              <a:lnSpc>
                <a:spcPct val="90000"/>
              </a:lnSpc>
              <a:buNone/>
              <a:defRPr/>
            </a:pPr>
            <a:r>
              <a:rPr lang="en-US" sz="14600" b="1" dirty="0">
                <a:solidFill>
                  <a:schemeClr val="accent1">
                    <a:lumMod val="75000"/>
                  </a:schemeClr>
                </a:solidFill>
                <a:latin typeface="Bookman Old Style" pitchFamily="18" charset="0"/>
              </a:rPr>
              <a:t>   Resources</a:t>
            </a:r>
            <a:endParaRPr lang="en-US" sz="14600" dirty="0">
              <a:solidFill>
                <a:schemeClr val="accent1">
                  <a:lumMod val="75000"/>
                </a:schemeClr>
              </a:solidFill>
              <a:latin typeface="Bookman Old Style" pitchFamily="18" charset="0"/>
            </a:endParaRPr>
          </a:p>
          <a:p>
            <a:pPr>
              <a:lnSpc>
                <a:spcPct val="80000"/>
              </a:lnSpc>
              <a:buNone/>
              <a:defRPr/>
            </a:pPr>
            <a:r>
              <a:rPr lang="en-US" sz="12800" dirty="0">
                <a:latin typeface="Bookman Old Style" pitchFamily="18" charset="0"/>
              </a:rPr>
              <a:t>    </a:t>
            </a:r>
            <a:r>
              <a:rPr lang="en-US" sz="12800" b="1" dirty="0">
                <a:latin typeface="Bookman Old Style" pitchFamily="18" charset="0"/>
              </a:rPr>
              <a:t>Primary documents used by students during the lesson</a:t>
            </a:r>
          </a:p>
          <a:p>
            <a:pPr>
              <a:lnSpc>
                <a:spcPct val="80000"/>
              </a:lnSpc>
              <a:buNone/>
              <a:defRPr/>
            </a:pPr>
            <a:endParaRPr lang="en-US" sz="8000" dirty="0">
              <a:latin typeface="Bookman Old Style" pitchFamily="18" charset="0"/>
            </a:endParaRPr>
          </a:p>
          <a:p>
            <a:pPr marL="0" indent="0">
              <a:lnSpc>
                <a:spcPct val="90000"/>
              </a:lnSpc>
              <a:buNone/>
              <a:defRPr/>
            </a:pPr>
            <a:r>
              <a:rPr lang="en-US" sz="14600" b="1" dirty="0">
                <a:solidFill>
                  <a:srgbClr val="732843"/>
                </a:solidFill>
                <a:latin typeface="Bookman Old Style" pitchFamily="18" charset="0"/>
              </a:rPr>
              <a:t>   </a:t>
            </a:r>
            <a:r>
              <a:rPr lang="en-US" sz="14600" b="1" dirty="0">
                <a:solidFill>
                  <a:schemeClr val="accent1">
                    <a:lumMod val="75000"/>
                  </a:schemeClr>
                </a:solidFill>
                <a:latin typeface="Bookman Old Style" pitchFamily="18" charset="0"/>
              </a:rPr>
              <a:t>Features of the Classroom</a:t>
            </a:r>
            <a:endParaRPr lang="en-US" sz="14600" dirty="0">
              <a:solidFill>
                <a:schemeClr val="accent1">
                  <a:lumMod val="75000"/>
                </a:schemeClr>
              </a:solidFill>
              <a:latin typeface="Bookman Old Style" pitchFamily="18" charset="0"/>
            </a:endParaRPr>
          </a:p>
          <a:p>
            <a:pPr>
              <a:lnSpc>
                <a:spcPct val="80000"/>
              </a:lnSpc>
              <a:buNone/>
              <a:defRPr/>
            </a:pPr>
            <a:r>
              <a:rPr lang="en-US" sz="12800" dirty="0">
                <a:latin typeface="Bookman Old Style" pitchFamily="18" charset="0"/>
              </a:rPr>
              <a:t>    </a:t>
            </a:r>
            <a:r>
              <a:rPr lang="en-US" sz="12800" b="1" dirty="0">
                <a:latin typeface="Bookman Old Style" pitchFamily="18" charset="0"/>
              </a:rPr>
              <a:t>Student work is posted in the room or hallways</a:t>
            </a:r>
            <a:endParaRPr lang="en-US" sz="11200" b="1" dirty="0"/>
          </a:p>
          <a:p>
            <a:pPr eaLnBrk="1" fontAlgn="auto" hangingPunct="1">
              <a:lnSpc>
                <a:spcPct val="80000"/>
              </a:lnSpc>
              <a:spcAft>
                <a:spcPts val="0"/>
              </a:spcAft>
              <a:defRPr/>
            </a:pPr>
            <a:endParaRPr lang="en-US" sz="2000" b="1" dirty="0" smtClean="0"/>
          </a:p>
        </p:txBody>
      </p:sp>
    </p:spTree>
    <p:extLst>
      <p:ext uri="{BB962C8B-B14F-4D97-AF65-F5344CB8AC3E}">
        <p14:creationId xmlns:p14="http://schemas.microsoft.com/office/powerpoint/2010/main" val="171308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916" y="383709"/>
            <a:ext cx="9721516" cy="1233424"/>
          </a:xfrm>
        </p:spPr>
        <p:txBody>
          <a:bodyPr>
            <a:noAutofit/>
          </a:bodyPr>
          <a:lstStyle/>
          <a:p>
            <a:r>
              <a:rPr lang="en-US" sz="5400" dirty="0" smtClean="0"/>
              <a:t>Distinguishing Between Evidence &amp; Interpretation </a:t>
            </a:r>
            <a:endParaRPr lang="en-US" sz="5400" dirty="0"/>
          </a:p>
        </p:txBody>
      </p:sp>
      <p:sp>
        <p:nvSpPr>
          <p:cNvPr id="3" name="Content Placeholder 2"/>
          <p:cNvSpPr>
            <a:spLocks noGrp="1"/>
          </p:cNvSpPr>
          <p:nvPr>
            <p:ph idx="1"/>
          </p:nvPr>
        </p:nvSpPr>
        <p:spPr>
          <a:xfrm>
            <a:off x="304800" y="1764632"/>
            <a:ext cx="10668000" cy="4940968"/>
          </a:xfrm>
        </p:spPr>
        <p:txBody>
          <a:bodyPr>
            <a:normAutofit/>
          </a:bodyPr>
          <a:lstStyle/>
          <a:p>
            <a:r>
              <a:rPr lang="en-US" sz="2800" b="1" u="sng" dirty="0">
                <a:solidFill>
                  <a:schemeClr val="accent1">
                    <a:lumMod val="75000"/>
                  </a:schemeClr>
                </a:solidFill>
              </a:rPr>
              <a:t>Evidence:</a:t>
            </a:r>
            <a:r>
              <a:rPr lang="en-US" sz="2800" b="1" dirty="0">
                <a:solidFill>
                  <a:srgbClr val="0070C0"/>
                </a:solidFill>
              </a:rPr>
              <a:t> </a:t>
            </a:r>
            <a:r>
              <a:rPr lang="en-US" sz="2800" dirty="0"/>
              <a:t>It is important that </a:t>
            </a:r>
            <a:r>
              <a:rPr lang="en-US" sz="2800" dirty="0" smtClean="0"/>
              <a:t>you only record </a:t>
            </a:r>
            <a:r>
              <a:rPr lang="en-US" sz="2800" dirty="0"/>
              <a:t>as evidence </a:t>
            </a:r>
            <a:r>
              <a:rPr lang="en-US" sz="2800" dirty="0" smtClean="0"/>
              <a:t>what is seen, heard, </a:t>
            </a:r>
            <a:r>
              <a:rPr lang="en-US" sz="2800" dirty="0"/>
              <a:t>or read—not </a:t>
            </a:r>
            <a:r>
              <a:rPr lang="en-US" sz="2800" dirty="0" smtClean="0"/>
              <a:t>an interpretation </a:t>
            </a:r>
            <a:r>
              <a:rPr lang="en-US" sz="2800" dirty="0"/>
              <a:t>of what </a:t>
            </a:r>
            <a:r>
              <a:rPr lang="en-US" sz="2800" dirty="0" smtClean="0"/>
              <a:t>is seen </a:t>
            </a:r>
            <a:r>
              <a:rPr lang="en-US" sz="2800" dirty="0"/>
              <a:t>or </a:t>
            </a:r>
            <a:r>
              <a:rPr lang="en-US" sz="2800" dirty="0" smtClean="0"/>
              <a:t>an </a:t>
            </a:r>
            <a:r>
              <a:rPr lang="en-US" sz="2800" dirty="0"/>
              <a:t>opinion about it. </a:t>
            </a:r>
            <a:endParaRPr lang="en-US" sz="2800" dirty="0" smtClean="0"/>
          </a:p>
          <a:p>
            <a:r>
              <a:rPr lang="en-US" sz="2800" b="1" u="sng" dirty="0" smtClean="0">
                <a:solidFill>
                  <a:schemeClr val="accent1">
                    <a:lumMod val="75000"/>
                  </a:schemeClr>
                </a:solidFill>
              </a:rPr>
              <a:t>Interpretation</a:t>
            </a:r>
            <a:r>
              <a:rPr lang="en-US" sz="2800" b="1" dirty="0" smtClean="0">
                <a:solidFill>
                  <a:schemeClr val="accent1">
                    <a:lumMod val="75000"/>
                  </a:schemeClr>
                </a:solidFill>
              </a:rPr>
              <a:t>:</a:t>
            </a:r>
            <a:r>
              <a:rPr lang="en-US" sz="2800" b="1" dirty="0" smtClean="0">
                <a:solidFill>
                  <a:srgbClr val="0070C0"/>
                </a:solidFill>
              </a:rPr>
              <a:t> </a:t>
            </a:r>
            <a:r>
              <a:rPr lang="en-US" sz="2800" dirty="0" smtClean="0"/>
              <a:t>While in </a:t>
            </a:r>
            <a:r>
              <a:rPr lang="en-US" sz="2800" dirty="0"/>
              <a:t>the process of collecting evidence, </a:t>
            </a:r>
            <a:r>
              <a:rPr lang="en-US" sz="2800" dirty="0" smtClean="0"/>
              <a:t>the observer should </a:t>
            </a:r>
            <a:r>
              <a:rPr lang="en-US" sz="2800" dirty="0"/>
              <a:t>refrain from making interpretative </a:t>
            </a:r>
            <a:r>
              <a:rPr lang="en-US" sz="2800" dirty="0" smtClean="0"/>
              <a:t>statement – what he “thinks” the teacher meant to say or do.   </a:t>
            </a:r>
          </a:p>
          <a:p>
            <a:pPr lvl="1"/>
            <a:r>
              <a:rPr lang="en-US" sz="2600" dirty="0" smtClean="0"/>
              <a:t>The observer should not make inferences about how the teacher/students feel about the class, teacher, or subject.</a:t>
            </a:r>
          </a:p>
        </p:txBody>
      </p:sp>
    </p:spTree>
    <p:extLst>
      <p:ext uri="{BB962C8B-B14F-4D97-AF65-F5344CB8AC3E}">
        <p14:creationId xmlns:p14="http://schemas.microsoft.com/office/powerpoint/2010/main" val="169887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and Weak Models</a:t>
            </a:r>
            <a:endParaRPr lang="en-US" dirty="0"/>
          </a:p>
        </p:txBody>
      </p:sp>
      <p:pic>
        <p:nvPicPr>
          <p:cNvPr id="6" name="Content Placeholder 5" descr="Sorting And Classifying Equations: Overview Of Lesson - Google Chrom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0034" t="40544" r="48010" b="7203"/>
          <a:stretch/>
        </p:blipFill>
        <p:spPr>
          <a:xfrm>
            <a:off x="6428510" y="1600201"/>
            <a:ext cx="3790311" cy="4664295"/>
          </a:xfrm>
        </p:spPr>
      </p:pic>
      <p:pic>
        <p:nvPicPr>
          <p:cNvPr id="7" name="Content Placeholder 6" descr="Yahoo! Video Detail for Elementary Math Classroom Observation - Google Chrome"/>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l="15304" t="15720" r="57616" b="17424"/>
          <a:stretch/>
        </p:blipFill>
        <p:spPr>
          <a:xfrm>
            <a:off x="1989221" y="1600200"/>
            <a:ext cx="3806622" cy="4663440"/>
          </a:xfrm>
          <a:prstGeom prst="rect">
            <a:avLst/>
          </a:prstGeom>
        </p:spPr>
      </p:pic>
    </p:spTree>
    <p:extLst>
      <p:ext uri="{BB962C8B-B14F-4D97-AF65-F5344CB8AC3E}">
        <p14:creationId xmlns:p14="http://schemas.microsoft.com/office/powerpoint/2010/main" val="1094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Effective Questioning</a:t>
            </a:r>
            <a:endParaRPr lang="en-US" sz="5400" b="1" dirty="0"/>
          </a:p>
        </p:txBody>
      </p:sp>
      <p:sp>
        <p:nvSpPr>
          <p:cNvPr id="3" name="Content Placeholder 2"/>
          <p:cNvSpPr>
            <a:spLocks noGrp="1"/>
          </p:cNvSpPr>
          <p:nvPr>
            <p:ph idx="1"/>
          </p:nvPr>
        </p:nvSpPr>
        <p:spPr>
          <a:xfrm>
            <a:off x="577515" y="1589087"/>
            <a:ext cx="10972800" cy="3840163"/>
          </a:xfrm>
        </p:spPr>
        <p:txBody>
          <a:bodyPr>
            <a:normAutofit/>
          </a:bodyPr>
          <a:lstStyle/>
          <a:p>
            <a:r>
              <a:rPr lang="en-US" sz="4000" b="1" dirty="0" smtClean="0">
                <a:solidFill>
                  <a:schemeClr val="tx1"/>
                </a:solidFill>
              </a:rPr>
              <a:t>Review the evidence you collected and decide which video comes closer to ‘accomplished’ teaching in Component 3B.</a:t>
            </a:r>
          </a:p>
          <a:p>
            <a:r>
              <a:rPr lang="en-US" sz="4000" b="1" dirty="0" smtClean="0">
                <a:solidFill>
                  <a:schemeClr val="tx1"/>
                </a:solidFill>
              </a:rPr>
              <a:t>Discuss your thinking with your group.</a:t>
            </a:r>
            <a:endParaRPr lang="en-US" sz="4000" b="1" dirty="0">
              <a:solidFill>
                <a:schemeClr val="tx1"/>
              </a:solidFill>
            </a:endParaRPr>
          </a:p>
        </p:txBody>
      </p:sp>
    </p:spTree>
    <p:extLst>
      <p:ext uri="{BB962C8B-B14F-4D97-AF65-F5344CB8AC3E}">
        <p14:creationId xmlns:p14="http://schemas.microsoft.com/office/powerpoint/2010/main" val="14690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Norms</a:t>
            </a:r>
            <a:endParaRPr lang="en-US" sz="5400" dirty="0"/>
          </a:p>
        </p:txBody>
      </p:sp>
      <p:sp>
        <p:nvSpPr>
          <p:cNvPr id="4" name="Content Placeholder 2"/>
          <p:cNvSpPr>
            <a:spLocks noGrp="1"/>
          </p:cNvSpPr>
          <p:nvPr>
            <p:ph idx="1"/>
          </p:nvPr>
        </p:nvSpPr>
        <p:spPr>
          <a:solidFill>
            <a:schemeClr val="accent1">
              <a:lumMod val="90000"/>
            </a:schemeClr>
          </a:solidFill>
          <a:ln w="7620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indent="-274320" eaLnBrk="1" fontAlgn="auto" hangingPunct="1">
              <a:spcAft>
                <a:spcPts val="0"/>
              </a:spcAft>
              <a:defRPr/>
            </a:pPr>
            <a:r>
              <a:rPr lang="en-US" sz="2600" dirty="0" smtClean="0"/>
              <a:t>Be present and engaged in our work.</a:t>
            </a:r>
          </a:p>
          <a:p>
            <a:pPr indent="-274320" eaLnBrk="1" fontAlgn="auto" hangingPunct="1">
              <a:spcAft>
                <a:spcPts val="0"/>
              </a:spcAft>
              <a:defRPr/>
            </a:pPr>
            <a:r>
              <a:rPr lang="en-US" sz="2600" dirty="0" smtClean="0"/>
              <a:t>We are equal partners.</a:t>
            </a:r>
          </a:p>
          <a:p>
            <a:pPr indent="-274320" eaLnBrk="1" fontAlgn="auto" hangingPunct="1">
              <a:spcAft>
                <a:spcPts val="0"/>
              </a:spcAft>
              <a:defRPr/>
            </a:pPr>
            <a:r>
              <a:rPr lang="en-US" sz="2600" dirty="0" smtClean="0"/>
              <a:t>Seek first to understand and then to be understood.</a:t>
            </a:r>
          </a:p>
          <a:p>
            <a:pPr indent="-274320" eaLnBrk="1" fontAlgn="auto" hangingPunct="1">
              <a:spcAft>
                <a:spcPts val="0"/>
              </a:spcAft>
              <a:defRPr/>
            </a:pPr>
            <a:r>
              <a:rPr lang="en-US" sz="2600" dirty="0" smtClean="0"/>
              <a:t>Stay positive.</a:t>
            </a:r>
          </a:p>
          <a:p>
            <a:pPr indent="-274320" eaLnBrk="1" fontAlgn="auto" hangingPunct="1">
              <a:spcAft>
                <a:spcPts val="0"/>
              </a:spcAft>
              <a:defRPr/>
            </a:pPr>
            <a:r>
              <a:rPr lang="en-US" sz="2600" dirty="0" smtClean="0"/>
              <a:t>Respect ideas of others.</a:t>
            </a:r>
          </a:p>
          <a:p>
            <a:pPr indent="-274320" eaLnBrk="1" fontAlgn="auto" hangingPunct="1">
              <a:spcAft>
                <a:spcPts val="0"/>
              </a:spcAft>
              <a:defRPr/>
            </a:pPr>
            <a:r>
              <a:rPr lang="en-US" sz="2600" dirty="0" smtClean="0"/>
              <a:t>One voice rule – no private conversations.</a:t>
            </a:r>
          </a:p>
          <a:p>
            <a:pPr indent="-274320" eaLnBrk="1" fontAlgn="auto" hangingPunct="1">
              <a:spcAft>
                <a:spcPts val="0"/>
              </a:spcAft>
              <a:defRPr/>
            </a:pPr>
            <a:r>
              <a:rPr lang="en-US" sz="2600" dirty="0" smtClean="0"/>
              <a:t>Be productive.</a:t>
            </a:r>
          </a:p>
          <a:p>
            <a:pPr indent="-274320" eaLnBrk="1" fontAlgn="auto" hangingPunct="1">
              <a:spcAft>
                <a:spcPts val="0"/>
              </a:spcAft>
              <a:defRPr/>
            </a:pPr>
            <a:r>
              <a:rPr lang="en-US" sz="2600" dirty="0" smtClean="0"/>
              <a:t>Be flexible and willing to change.</a:t>
            </a:r>
          </a:p>
          <a:p>
            <a:pPr marL="633412" indent="-514350" eaLnBrk="1" fontAlgn="auto" hangingPunct="1">
              <a:lnSpc>
                <a:spcPct val="90000"/>
              </a:lnSpc>
              <a:spcAft>
                <a:spcPts val="0"/>
              </a:spcAft>
              <a:buFont typeface="+mj-lt"/>
              <a:buAutoNum type="arabicPeriod"/>
              <a:defRPr/>
            </a:pPr>
            <a:endParaRPr lang="en-US" sz="1800" dirty="0" smtClean="0">
              <a:solidFill>
                <a:schemeClr val="accent2"/>
              </a:solidFill>
            </a:endParaRPr>
          </a:p>
          <a:p>
            <a:pPr indent="-274320" eaLnBrk="1" fontAlgn="auto" hangingPunct="1">
              <a:spcAft>
                <a:spcPts val="0"/>
              </a:spcAft>
              <a:defRPr/>
            </a:pPr>
            <a:endParaRPr lang="en-US" dirty="0"/>
          </a:p>
        </p:txBody>
      </p:sp>
    </p:spTree>
    <p:extLst>
      <p:ext uri="{BB962C8B-B14F-4D97-AF65-F5344CB8AC3E}">
        <p14:creationId xmlns:p14="http://schemas.microsoft.com/office/powerpoint/2010/main" val="264552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4">
                    <a:lumMod val="50000"/>
                  </a:schemeClr>
                </a:solidFill>
                <a:hlinkClick r:id="rId2"/>
              </a:rPr>
              <a:t>www.teresaemmert.weebly.com</a:t>
            </a:r>
            <a:r>
              <a:rPr lang="en-US" dirty="0" smtClean="0">
                <a:solidFill>
                  <a:schemeClr val="accent4">
                    <a:lumMod val="50000"/>
                  </a:schemeClr>
                </a:solidFill>
              </a:rPr>
              <a:t/>
            </a:r>
            <a:br>
              <a:rPr lang="en-US" dirty="0" smtClean="0">
                <a:solidFill>
                  <a:schemeClr val="accent4">
                    <a:lumMod val="50000"/>
                  </a:schemeClr>
                </a:solidFill>
              </a:rPr>
            </a:br>
            <a:endParaRPr lang="en-US" dirty="0">
              <a:solidFill>
                <a:schemeClr val="accent4">
                  <a:lumMod val="50000"/>
                </a:schemeClr>
              </a:solidFill>
            </a:endParaRPr>
          </a:p>
        </p:txBody>
      </p:sp>
      <p:pic>
        <p:nvPicPr>
          <p:cNvPr id="6" name="Content Placeholder 5" descr="GRREC Leadership Networks - Home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13191" t="15596" r="15479" b="18349"/>
          <a:stretch/>
        </p:blipFill>
        <p:spPr>
          <a:xfrm>
            <a:off x="1540041" y="1157510"/>
            <a:ext cx="8406063" cy="4190778"/>
          </a:xfrm>
        </p:spPr>
      </p:pic>
    </p:spTree>
    <p:extLst>
      <p:ext uri="{BB962C8B-B14F-4D97-AF65-F5344CB8AC3E}">
        <p14:creationId xmlns:p14="http://schemas.microsoft.com/office/powerpoint/2010/main" val="8626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385011"/>
            <a:ext cx="9133730" cy="1233424"/>
          </a:xfrm>
        </p:spPr>
        <p:txBody>
          <a:bodyPr>
            <a:noAutofit/>
          </a:bodyPr>
          <a:lstStyle/>
          <a:p>
            <a:r>
              <a:rPr lang="en-US" sz="5400" b="1" dirty="0" smtClean="0"/>
              <a:t>Implementing a Formative Assessment Lesson</a:t>
            </a:r>
            <a:endParaRPr lang="en-US" sz="5400" b="1" dirty="0"/>
          </a:p>
        </p:txBody>
      </p:sp>
      <p:sp>
        <p:nvSpPr>
          <p:cNvPr id="3" name="Content Placeholder 2"/>
          <p:cNvSpPr>
            <a:spLocks noGrp="1"/>
          </p:cNvSpPr>
          <p:nvPr>
            <p:ph idx="1"/>
          </p:nvPr>
        </p:nvSpPr>
        <p:spPr>
          <a:xfrm>
            <a:off x="1528572" y="1764632"/>
            <a:ext cx="9134856" cy="3930315"/>
          </a:xfrm>
        </p:spPr>
        <p:txBody>
          <a:bodyPr>
            <a:normAutofit fontScale="85000" lnSpcReduction="20000"/>
          </a:bodyPr>
          <a:lstStyle/>
          <a:p>
            <a:r>
              <a:rPr lang="en-US" sz="3900" dirty="0" smtClean="0"/>
              <a:t>In grade level groups decide which FAL you will implement between now and November.  </a:t>
            </a:r>
          </a:p>
          <a:p>
            <a:r>
              <a:rPr lang="en-US" sz="3900" dirty="0" smtClean="0"/>
              <a:t>Fill out the sheet and hand it in.  If you would like to have me come help you, please sign your name on the appropriate date on the chart paper.  First come, first serve!</a:t>
            </a:r>
          </a:p>
          <a:p>
            <a:r>
              <a:rPr lang="en-US" sz="3900" dirty="0" smtClean="0"/>
              <a:t>Discuss your pacing guides, what you’ve taught, what you are going to teach, share ideas, etc.</a:t>
            </a:r>
            <a:endParaRPr lang="en-US" sz="3900" dirty="0"/>
          </a:p>
          <a:p>
            <a:endParaRPr lang="en-US" dirty="0"/>
          </a:p>
        </p:txBody>
      </p:sp>
      <p:sp>
        <p:nvSpPr>
          <p:cNvPr id="4" name="TextBox 3"/>
          <p:cNvSpPr txBox="1"/>
          <p:nvPr/>
        </p:nvSpPr>
        <p:spPr>
          <a:xfrm>
            <a:off x="1331495" y="5796824"/>
            <a:ext cx="5502443" cy="1077218"/>
          </a:xfrm>
          <a:prstGeom prst="rect">
            <a:avLst/>
          </a:prstGeom>
          <a:noFill/>
        </p:spPr>
        <p:txBody>
          <a:bodyPr wrap="square" rtlCol="0">
            <a:spAutoFit/>
          </a:bodyPr>
          <a:lstStyle/>
          <a:p>
            <a:r>
              <a:rPr lang="en-US" sz="3200" b="1" dirty="0" smtClean="0">
                <a:solidFill>
                  <a:schemeClr val="accent3">
                    <a:lumMod val="75000"/>
                  </a:schemeClr>
                </a:solidFill>
                <a:effectLst>
                  <a:outerShdw blurRad="38100" dist="38100" dir="2700000" algn="tl">
                    <a:srgbClr val="000000">
                      <a:alpha val="43137"/>
                    </a:srgbClr>
                  </a:outerShdw>
                </a:effectLst>
              </a:rPr>
              <a:t>CONTINUE CONVERSATIONS THROUGH LUNCH</a:t>
            </a:r>
            <a:endParaRPr lang="en-US" sz="32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834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dirty="0" smtClean="0">
                <a:solidFill>
                  <a:schemeClr val="accent3">
                    <a:lumMod val="75000"/>
                  </a:schemeClr>
                </a:solidFill>
                <a:effectLst>
                  <a:outerShdw blurRad="38100" dist="38100" dir="2700000" algn="tl">
                    <a:srgbClr val="000000">
                      <a:alpha val="43137"/>
                    </a:srgbClr>
                  </a:outerShdw>
                </a:effectLst>
              </a:rPr>
              <a:t>LUNCH</a:t>
            </a:r>
            <a:r>
              <a:rPr lang="en-US" b="1" dirty="0" smtClean="0">
                <a:solidFill>
                  <a:schemeClr val="accent3">
                    <a:lumMod val="75000"/>
                  </a:schemeClr>
                </a:solidFill>
                <a:effectLst>
                  <a:outerShdw blurRad="38100" dist="38100" dir="2700000" algn="tl">
                    <a:srgbClr val="000000">
                      <a:alpha val="43137"/>
                    </a:srgbClr>
                  </a:outerShdw>
                </a:effectLst>
              </a:rPr>
              <a:t/>
            </a:r>
            <a:br>
              <a:rPr lang="en-US" b="1" dirty="0" smtClean="0">
                <a:solidFill>
                  <a:schemeClr val="accent3">
                    <a:lumMod val="75000"/>
                  </a:schemeClr>
                </a:solidFill>
                <a:effectLst>
                  <a:outerShdw blurRad="38100" dist="38100" dir="2700000" algn="tl">
                    <a:srgbClr val="000000">
                      <a:alpha val="43137"/>
                    </a:srgbClr>
                  </a:outerShdw>
                </a:effectLst>
              </a:rPr>
            </a:br>
            <a:r>
              <a:rPr lang="en-US" b="1" dirty="0">
                <a:solidFill>
                  <a:schemeClr val="accent3">
                    <a:lumMod val="75000"/>
                  </a:schemeClr>
                </a:solidFill>
                <a:effectLst>
                  <a:outerShdw blurRad="38100" dist="38100" dir="2700000" algn="tl">
                    <a:srgbClr val="000000">
                      <a:alpha val="43137"/>
                    </a:srgbClr>
                  </a:outerShdw>
                </a:effectLst>
              </a:rPr>
              <a:t/>
            </a:r>
            <a:br>
              <a:rPr lang="en-US" b="1" dirty="0">
                <a:solidFill>
                  <a:schemeClr val="accent3">
                    <a:lumMod val="75000"/>
                  </a:schemeClr>
                </a:solidFill>
                <a:effectLst>
                  <a:outerShdw blurRad="38100" dist="38100" dir="2700000" algn="tl">
                    <a:srgbClr val="000000">
                      <a:alpha val="43137"/>
                    </a:srgbClr>
                  </a:outerShdw>
                </a:effectLst>
              </a:rPr>
            </a:br>
            <a:r>
              <a:rPr lang="en-US" sz="4000" b="1" dirty="0" smtClean="0">
                <a:solidFill>
                  <a:schemeClr val="accent4">
                    <a:lumMod val="50000"/>
                  </a:schemeClr>
                </a:solidFill>
                <a:effectLst>
                  <a:outerShdw blurRad="38100" dist="38100" dir="2700000" algn="tl">
                    <a:srgbClr val="000000">
                      <a:alpha val="43137"/>
                    </a:srgbClr>
                  </a:outerShdw>
                </a:effectLst>
                <a:latin typeface="+mn-lt"/>
              </a:rPr>
              <a:t>11:30-12:00 Elem</a:t>
            </a:r>
            <a:br>
              <a:rPr lang="en-US" sz="4000" b="1" dirty="0" smtClean="0">
                <a:solidFill>
                  <a:schemeClr val="accent4">
                    <a:lumMod val="50000"/>
                  </a:schemeClr>
                </a:solidFill>
                <a:effectLst>
                  <a:outerShdw blurRad="38100" dist="38100" dir="2700000" algn="tl">
                    <a:srgbClr val="000000">
                      <a:alpha val="43137"/>
                    </a:srgbClr>
                  </a:outerShdw>
                </a:effectLst>
                <a:latin typeface="+mn-lt"/>
              </a:rPr>
            </a:br>
            <a:r>
              <a:rPr lang="en-US" sz="4000" b="1" dirty="0" smtClean="0">
                <a:solidFill>
                  <a:schemeClr val="accent4">
                    <a:lumMod val="50000"/>
                  </a:schemeClr>
                </a:solidFill>
                <a:effectLst>
                  <a:outerShdw blurRad="38100" dist="38100" dir="2700000" algn="tl">
                    <a:srgbClr val="000000">
                      <a:alpha val="43137"/>
                    </a:srgbClr>
                  </a:outerShdw>
                </a:effectLst>
                <a:latin typeface="+mn-lt"/>
              </a:rPr>
              <a:t>11:40-12:10 Middle</a:t>
            </a:r>
            <a:br>
              <a:rPr lang="en-US" sz="4000" b="1" dirty="0" smtClean="0">
                <a:solidFill>
                  <a:schemeClr val="accent4">
                    <a:lumMod val="50000"/>
                  </a:schemeClr>
                </a:solidFill>
                <a:effectLst>
                  <a:outerShdw blurRad="38100" dist="38100" dir="2700000" algn="tl">
                    <a:srgbClr val="000000">
                      <a:alpha val="43137"/>
                    </a:srgbClr>
                  </a:outerShdw>
                </a:effectLst>
                <a:latin typeface="+mn-lt"/>
              </a:rPr>
            </a:br>
            <a:r>
              <a:rPr lang="en-US" sz="4000" b="1" dirty="0" smtClean="0">
                <a:solidFill>
                  <a:schemeClr val="accent4">
                    <a:lumMod val="50000"/>
                  </a:schemeClr>
                </a:solidFill>
                <a:effectLst>
                  <a:outerShdw blurRad="38100" dist="38100" dir="2700000" algn="tl">
                    <a:srgbClr val="000000">
                      <a:alpha val="43137"/>
                    </a:srgbClr>
                  </a:outerShdw>
                </a:effectLst>
                <a:latin typeface="+mn-lt"/>
              </a:rPr>
              <a:t>11:45-12:15 High</a:t>
            </a:r>
            <a:endParaRPr lang="en-US"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9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Sessions</a:t>
            </a:r>
            <a:endParaRPr lang="en-US" dirty="0"/>
          </a:p>
        </p:txBody>
      </p:sp>
      <p:sp>
        <p:nvSpPr>
          <p:cNvPr id="3" name="Content Placeholder 2"/>
          <p:cNvSpPr>
            <a:spLocks noGrp="1"/>
          </p:cNvSpPr>
          <p:nvPr>
            <p:ph idx="1"/>
          </p:nvPr>
        </p:nvSpPr>
        <p:spPr/>
        <p:txBody>
          <a:bodyPr>
            <a:normAutofit/>
          </a:bodyPr>
          <a:lstStyle/>
          <a:p>
            <a:r>
              <a:rPr lang="en-US" sz="2800" dirty="0" smtClean="0"/>
              <a:t>12:15 – 1:10    	SESSION I  (New Teachers must attend </a:t>
            </a:r>
            <a:br>
              <a:rPr lang="en-US" sz="2800" dirty="0" smtClean="0"/>
            </a:br>
            <a:r>
              <a:rPr lang="en-US" sz="2800" dirty="0" smtClean="0"/>
              <a:t>                                                        the New Teacher session.)</a:t>
            </a:r>
          </a:p>
          <a:p>
            <a:r>
              <a:rPr lang="en-US" sz="2800" dirty="0" smtClean="0"/>
              <a:t>1:10 – 1:25   	BREAK</a:t>
            </a:r>
          </a:p>
          <a:p>
            <a:r>
              <a:rPr lang="en-US" sz="2800" dirty="0" smtClean="0"/>
              <a:t>1:25 – 2:20	SESSION II</a:t>
            </a:r>
          </a:p>
          <a:p>
            <a:r>
              <a:rPr lang="en-US" sz="2800" dirty="0" smtClean="0"/>
              <a:t>2:25 	BACK TOGETHER WHOLE GROUP </a:t>
            </a:r>
            <a:endParaRPr lang="en-US" sz="2800" dirty="0"/>
          </a:p>
        </p:txBody>
      </p:sp>
    </p:spTree>
    <p:extLst>
      <p:ext uri="{BB962C8B-B14F-4D97-AF65-F5344CB8AC3E}">
        <p14:creationId xmlns:p14="http://schemas.microsoft.com/office/powerpoint/2010/main" val="2093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9" y="909088"/>
            <a:ext cx="8614610" cy="3507549"/>
          </a:xfrm>
        </p:spPr>
        <p:txBody>
          <a:bodyPr>
            <a:normAutofit fontScale="90000"/>
          </a:bodyPr>
          <a:lstStyle/>
          <a:p>
            <a:r>
              <a:rPr lang="en-US" b="1" dirty="0"/>
              <a:t>I can </a:t>
            </a:r>
            <a:r>
              <a:rPr lang="en-US" b="1" dirty="0">
                <a:ln>
                  <a:solidFill>
                    <a:schemeClr val="accent5"/>
                  </a:solidFill>
                </a:ln>
                <a:solidFill>
                  <a:schemeClr val="accent1"/>
                </a:solidFill>
                <a:effectLst>
                  <a:outerShdw blurRad="38100" dist="38100" dir="2700000" algn="tl">
                    <a:srgbClr val="000000">
                      <a:alpha val="43137"/>
                    </a:srgbClr>
                  </a:outerShdw>
                </a:effectLst>
              </a:rPr>
              <a:t>build capacity </a:t>
            </a:r>
            <a:r>
              <a:rPr lang="en-US" b="1" dirty="0"/>
              <a:t>for highly effective teaching and learning and balanced assessments around KCAS in my district.</a:t>
            </a:r>
            <a:br>
              <a:rPr lang="en-US" b="1" dirty="0"/>
            </a:br>
            <a:endParaRPr lang="en-US" dirty="0"/>
          </a:p>
        </p:txBody>
      </p:sp>
    </p:spTree>
    <p:extLst>
      <p:ext uri="{BB962C8B-B14F-4D97-AF65-F5344CB8AC3E}">
        <p14:creationId xmlns:p14="http://schemas.microsoft.com/office/powerpoint/2010/main" val="40089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Building Capacity</a:t>
            </a:r>
            <a:endParaRPr lang="en-US" sz="5400" b="1" dirty="0"/>
          </a:p>
        </p:txBody>
      </p:sp>
      <p:sp>
        <p:nvSpPr>
          <p:cNvPr id="3" name="Content Placeholder 2"/>
          <p:cNvSpPr>
            <a:spLocks noGrp="1"/>
          </p:cNvSpPr>
          <p:nvPr>
            <p:ph idx="1"/>
          </p:nvPr>
        </p:nvSpPr>
        <p:spPr>
          <a:xfrm>
            <a:off x="545433" y="1347536"/>
            <a:ext cx="11020926" cy="5069305"/>
          </a:xfrm>
        </p:spPr>
        <p:txBody>
          <a:bodyPr>
            <a:normAutofit/>
          </a:bodyPr>
          <a:lstStyle/>
          <a:p>
            <a:pPr marL="45720" indent="0">
              <a:buNone/>
            </a:pPr>
            <a:r>
              <a:rPr lang="en-US" sz="3200" b="1" dirty="0" smtClean="0"/>
              <a:t>In Year 3 teacher leaders </a:t>
            </a:r>
            <a:r>
              <a:rPr lang="en-US" sz="3200" b="1" dirty="0"/>
              <a:t>will </a:t>
            </a:r>
            <a:r>
              <a:rPr lang="en-US" sz="3200" b="1" dirty="0" smtClean="0"/>
              <a:t>be expected to move </a:t>
            </a:r>
            <a:r>
              <a:rPr lang="en-US" sz="3200" b="1" dirty="0"/>
              <a:t>beyond </a:t>
            </a:r>
            <a:r>
              <a:rPr lang="en-US" sz="3200" b="1" dirty="0" smtClean="0"/>
              <a:t>their </a:t>
            </a:r>
            <a:r>
              <a:rPr lang="en-US" sz="3200" b="1" dirty="0"/>
              <a:t>own </a:t>
            </a:r>
            <a:r>
              <a:rPr lang="en-US" sz="3200" b="1" dirty="0" smtClean="0"/>
              <a:t>classrooms </a:t>
            </a:r>
            <a:r>
              <a:rPr lang="en-US" sz="3200" b="1" dirty="0"/>
              <a:t>in an effort to </a:t>
            </a:r>
            <a:r>
              <a:rPr lang="en-US" sz="3200" b="1" dirty="0" smtClean="0"/>
              <a:t>build capacity in their schools </a:t>
            </a:r>
            <a:r>
              <a:rPr lang="en-US" sz="3200" b="1" dirty="0"/>
              <a:t>and </a:t>
            </a:r>
            <a:r>
              <a:rPr lang="en-US" sz="3200" b="1" dirty="0" smtClean="0"/>
              <a:t>districts. </a:t>
            </a:r>
          </a:p>
          <a:p>
            <a:pPr marL="45720" indent="0">
              <a:buNone/>
            </a:pPr>
            <a:endParaRPr lang="en-US" b="1" dirty="0" smtClean="0"/>
          </a:p>
          <a:p>
            <a:pPr marL="45720" indent="0">
              <a:spcBef>
                <a:spcPts val="0"/>
              </a:spcBef>
              <a:buNone/>
            </a:pPr>
            <a:r>
              <a:rPr lang="en-US" sz="3200" b="1" dirty="0" smtClean="0"/>
              <a:t>As a District Team discuss an </a:t>
            </a:r>
            <a:br>
              <a:rPr lang="en-US" sz="3200" b="1" dirty="0" smtClean="0"/>
            </a:br>
            <a:r>
              <a:rPr lang="en-US" sz="3200" b="1" dirty="0" smtClean="0"/>
              <a:t>action plan and fill out the </a:t>
            </a:r>
            <a:br>
              <a:rPr lang="en-US" sz="3200" b="1" dirty="0" smtClean="0"/>
            </a:br>
            <a:r>
              <a:rPr lang="en-US" sz="3200" b="1" dirty="0" smtClean="0"/>
              <a:t>form in your packet.  </a:t>
            </a:r>
          </a:p>
        </p:txBody>
      </p:sp>
    </p:spTree>
    <p:extLst>
      <p:ext uri="{BB962C8B-B14F-4D97-AF65-F5344CB8AC3E}">
        <p14:creationId xmlns:p14="http://schemas.microsoft.com/office/powerpoint/2010/main" val="329879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Follow-Up</a:t>
            </a:r>
            <a:endParaRPr lang="en-US" sz="5400" b="1" dirty="0"/>
          </a:p>
        </p:txBody>
      </p:sp>
      <p:sp>
        <p:nvSpPr>
          <p:cNvPr id="3" name="Content Placeholder 2"/>
          <p:cNvSpPr>
            <a:spLocks noGrp="1"/>
          </p:cNvSpPr>
          <p:nvPr>
            <p:ph idx="1"/>
          </p:nvPr>
        </p:nvSpPr>
        <p:spPr/>
        <p:txBody>
          <a:bodyPr>
            <a:normAutofit/>
          </a:bodyPr>
          <a:lstStyle/>
          <a:p>
            <a:r>
              <a:rPr lang="en-US" sz="2800" b="1" dirty="0" smtClean="0"/>
              <a:t>Focus on 2-3 </a:t>
            </a:r>
            <a:r>
              <a:rPr lang="en-US" sz="2800" b="1" dirty="0"/>
              <a:t>Strategies </a:t>
            </a:r>
            <a:r>
              <a:rPr lang="en-US" sz="2800" b="1" dirty="0" smtClean="0"/>
              <a:t>between </a:t>
            </a:r>
            <a:r>
              <a:rPr lang="en-US" sz="2800" b="1" dirty="0"/>
              <a:t>now and the November meeting to better 'Engineer effective questions, discussions and tasks that elicit evidence of </a:t>
            </a:r>
            <a:r>
              <a:rPr lang="en-US" sz="2800" b="1" dirty="0" smtClean="0"/>
              <a:t>learning.‘</a:t>
            </a:r>
          </a:p>
          <a:p>
            <a:r>
              <a:rPr lang="en-US" sz="2800" b="1" dirty="0"/>
              <a:t>As a teacher leader, </a:t>
            </a:r>
            <a:r>
              <a:rPr lang="en-US" sz="2800" b="1" dirty="0" smtClean="0"/>
              <a:t>think about how you can move </a:t>
            </a:r>
            <a:r>
              <a:rPr lang="en-US" sz="2800" b="1" dirty="0"/>
              <a:t>beyond </a:t>
            </a:r>
            <a:r>
              <a:rPr lang="en-US" sz="2800" b="1" dirty="0" smtClean="0"/>
              <a:t>your own </a:t>
            </a:r>
            <a:r>
              <a:rPr lang="en-US" sz="2800" b="1" dirty="0"/>
              <a:t>classroom in an effort to improve the questions, discussions and tasks in </a:t>
            </a:r>
            <a:r>
              <a:rPr lang="en-US" sz="2800" b="1" dirty="0" smtClean="0"/>
              <a:t>your </a:t>
            </a:r>
            <a:r>
              <a:rPr lang="en-US" sz="2800" b="1" dirty="0"/>
              <a:t>school and district. </a:t>
            </a:r>
            <a:endParaRPr lang="en-US" sz="2800" dirty="0"/>
          </a:p>
        </p:txBody>
      </p:sp>
      <p:sp>
        <p:nvSpPr>
          <p:cNvPr id="4" name="TextBox 3"/>
          <p:cNvSpPr txBox="1"/>
          <p:nvPr/>
        </p:nvSpPr>
        <p:spPr>
          <a:xfrm>
            <a:off x="753977" y="6128083"/>
            <a:ext cx="7395411" cy="800219"/>
          </a:xfrm>
          <a:prstGeom prst="rect">
            <a:avLst/>
          </a:prstGeom>
          <a:noFill/>
        </p:spPr>
        <p:txBody>
          <a:bodyPr wrap="square" rtlCol="0">
            <a:spAutoFit/>
          </a:bodyPr>
          <a:lstStyle/>
          <a:p>
            <a:r>
              <a:rPr lang="en-US" sz="2800" b="1" dirty="0" smtClean="0">
                <a:solidFill>
                  <a:schemeClr val="accent5"/>
                </a:solidFill>
              </a:rPr>
              <a:t>***BRING </a:t>
            </a:r>
            <a:r>
              <a:rPr lang="en-US" sz="2800" b="1" dirty="0">
                <a:solidFill>
                  <a:schemeClr val="accent5"/>
                </a:solidFill>
              </a:rPr>
              <a:t>BACK </a:t>
            </a:r>
            <a:r>
              <a:rPr lang="en-US" sz="2800" b="1" dirty="0" smtClean="0">
                <a:solidFill>
                  <a:schemeClr val="accent5"/>
                </a:solidFill>
              </a:rPr>
              <a:t>evidence of observation***</a:t>
            </a:r>
            <a:endParaRPr lang="en-US" sz="2800" b="1" dirty="0">
              <a:solidFill>
                <a:schemeClr val="accent5"/>
              </a:solidFill>
            </a:endParaRPr>
          </a:p>
          <a:p>
            <a:endParaRPr lang="en-US" dirty="0"/>
          </a:p>
        </p:txBody>
      </p:sp>
    </p:spTree>
    <p:extLst>
      <p:ext uri="{BB962C8B-B14F-4D97-AF65-F5344CB8AC3E}">
        <p14:creationId xmlns:p14="http://schemas.microsoft.com/office/powerpoint/2010/main" val="39675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Follow-Up</a:t>
            </a:r>
            <a:endParaRPr lang="en-US" sz="5400" b="1" dirty="0"/>
          </a:p>
        </p:txBody>
      </p:sp>
      <p:sp>
        <p:nvSpPr>
          <p:cNvPr id="3" name="Content Placeholder 2"/>
          <p:cNvSpPr>
            <a:spLocks noGrp="1"/>
          </p:cNvSpPr>
          <p:nvPr>
            <p:ph idx="1"/>
          </p:nvPr>
        </p:nvSpPr>
        <p:spPr/>
        <p:txBody>
          <a:bodyPr>
            <a:normAutofit fontScale="47500" lnSpcReduction="20000"/>
          </a:bodyPr>
          <a:lstStyle/>
          <a:p>
            <a:pPr marL="45720" indent="0">
              <a:buNone/>
            </a:pPr>
            <a:r>
              <a:rPr lang="en-US" sz="7000" b="1" dirty="0" smtClean="0"/>
              <a:t>In your classroom i</a:t>
            </a:r>
            <a:r>
              <a:rPr lang="en-US" sz="7000" dirty="0" smtClean="0"/>
              <a:t>mplement a </a:t>
            </a:r>
            <a:r>
              <a:rPr lang="en-US" sz="7000" dirty="0"/>
              <a:t>Formative Assessment Lesson(s</a:t>
            </a:r>
            <a:r>
              <a:rPr lang="en-US" sz="7000" dirty="0" smtClean="0"/>
              <a:t>).</a:t>
            </a:r>
            <a:endParaRPr lang="en-US" sz="7000" dirty="0"/>
          </a:p>
          <a:p>
            <a:pPr marL="45720" indent="0">
              <a:buNone/>
            </a:pPr>
            <a:r>
              <a:rPr lang="en-US" sz="7000" b="1" dirty="0"/>
              <a:t>As a teacher leader, think about how you can move beyond your own </a:t>
            </a:r>
            <a:r>
              <a:rPr lang="en-US" sz="7000" b="1" dirty="0" smtClean="0"/>
              <a:t>classroom to scale this work in </a:t>
            </a:r>
            <a:r>
              <a:rPr lang="en-US" sz="7000" b="1" dirty="0"/>
              <a:t>your school and </a:t>
            </a:r>
            <a:r>
              <a:rPr lang="en-US" sz="7000" b="1" dirty="0" smtClean="0"/>
              <a:t>district </a:t>
            </a:r>
            <a:r>
              <a:rPr lang="en-US" sz="7000" dirty="0" smtClean="0"/>
              <a:t>(modeling </a:t>
            </a:r>
            <a:r>
              <a:rPr lang="en-US" sz="7000" dirty="0"/>
              <a:t>a Formative Assessment Lesson, co-teaching a Formative Assessment Lesson with a peer, planning and reflecting over a common Formative Assessment Lesson with a peer, etc</a:t>
            </a:r>
            <a:r>
              <a:rPr lang="en-US" sz="7000" dirty="0" smtClean="0"/>
              <a:t>.)</a:t>
            </a:r>
            <a:r>
              <a:rPr lang="en-US" sz="2800" dirty="0"/>
              <a:t>   </a:t>
            </a:r>
          </a:p>
        </p:txBody>
      </p:sp>
      <p:sp>
        <p:nvSpPr>
          <p:cNvPr id="4" name="TextBox 3"/>
          <p:cNvSpPr txBox="1"/>
          <p:nvPr/>
        </p:nvSpPr>
        <p:spPr>
          <a:xfrm>
            <a:off x="1187115" y="6128084"/>
            <a:ext cx="5743074" cy="800219"/>
          </a:xfrm>
          <a:prstGeom prst="rect">
            <a:avLst/>
          </a:prstGeom>
          <a:noFill/>
        </p:spPr>
        <p:txBody>
          <a:bodyPr wrap="square" rtlCol="0">
            <a:spAutoFit/>
          </a:bodyPr>
          <a:lstStyle/>
          <a:p>
            <a:r>
              <a:rPr lang="en-US" sz="2800" b="1" dirty="0" smtClean="0">
                <a:solidFill>
                  <a:schemeClr val="accent5"/>
                </a:solidFill>
              </a:rPr>
              <a:t>***BRING </a:t>
            </a:r>
            <a:r>
              <a:rPr lang="en-US" sz="2800" b="1" dirty="0">
                <a:solidFill>
                  <a:schemeClr val="accent5"/>
                </a:solidFill>
              </a:rPr>
              <a:t>BACK student work***</a:t>
            </a:r>
          </a:p>
          <a:p>
            <a:endParaRPr lang="en-US" dirty="0"/>
          </a:p>
        </p:txBody>
      </p:sp>
    </p:spTree>
    <p:extLst>
      <p:ext uri="{BB962C8B-B14F-4D97-AF65-F5344CB8AC3E}">
        <p14:creationId xmlns:p14="http://schemas.microsoft.com/office/powerpoint/2010/main" val="26943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257" y="219402"/>
            <a:ext cx="8246280" cy="988944"/>
          </a:xfrm>
        </p:spPr>
        <p:txBody>
          <a:bodyPr>
            <a:normAutofit/>
          </a:bodyPr>
          <a:lstStyle/>
          <a:p>
            <a:r>
              <a:rPr lang="en-US" sz="5400" b="1" dirty="0" smtClean="0"/>
              <a:t>Closing Comments</a:t>
            </a:r>
            <a:endParaRPr lang="en-US" sz="5400" b="1" dirty="0"/>
          </a:p>
        </p:txBody>
      </p:sp>
      <p:sp>
        <p:nvSpPr>
          <p:cNvPr id="6" name="TextBox 5"/>
          <p:cNvSpPr txBox="1"/>
          <p:nvPr/>
        </p:nvSpPr>
        <p:spPr>
          <a:xfrm>
            <a:off x="898358" y="1596758"/>
            <a:ext cx="8018180" cy="3600986"/>
          </a:xfrm>
          <a:prstGeom prst="rect">
            <a:avLst/>
          </a:prstGeom>
          <a:noFill/>
        </p:spPr>
        <p:txBody>
          <a:bodyPr wrap="square" rtlCol="0">
            <a:spAutoFit/>
          </a:bodyPr>
          <a:lstStyle/>
          <a:p>
            <a:r>
              <a:rPr lang="en-US" sz="4000" dirty="0" smtClean="0"/>
              <a:t>Turn In:</a:t>
            </a:r>
          </a:p>
          <a:p>
            <a:pPr marL="457200" indent="-457200">
              <a:buFont typeface="Arial" pitchFamily="34" charset="0"/>
              <a:buChar char="•"/>
            </a:pPr>
            <a:r>
              <a:rPr lang="en-US" sz="4000" dirty="0" smtClean="0"/>
              <a:t>Evaluations</a:t>
            </a:r>
          </a:p>
          <a:p>
            <a:endParaRPr lang="en-US" sz="4000" dirty="0"/>
          </a:p>
          <a:p>
            <a:r>
              <a:rPr lang="en-US" sz="4000" dirty="0" smtClean="0"/>
              <a:t>Our </a:t>
            </a:r>
            <a:r>
              <a:rPr lang="en-US" sz="4000" dirty="0"/>
              <a:t>next meeting will be </a:t>
            </a:r>
          </a:p>
          <a:p>
            <a:pPr marL="457200" indent="-457200">
              <a:buFont typeface="Arial" pitchFamily="34" charset="0"/>
              <a:buChar char="•"/>
            </a:pPr>
            <a:r>
              <a:rPr lang="en-US" sz="4000" dirty="0" smtClean="0"/>
              <a:t>November 29th, </a:t>
            </a:r>
            <a:r>
              <a:rPr lang="en-US" sz="4000" dirty="0"/>
              <a:t>2012</a:t>
            </a:r>
          </a:p>
          <a:p>
            <a:endParaRPr lang="en-US" sz="2800" dirty="0"/>
          </a:p>
        </p:txBody>
      </p:sp>
    </p:spTree>
    <p:extLst>
      <p:ext uri="{BB962C8B-B14F-4D97-AF65-F5344CB8AC3E}">
        <p14:creationId xmlns:p14="http://schemas.microsoft.com/office/powerpoint/2010/main" val="19677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06400" y="1922886"/>
            <a:ext cx="11518064" cy="4031225"/>
          </a:xfrm>
          <a:prstGeom prst="rect">
            <a:avLst/>
          </a:prstGeom>
        </p:spPr>
        <p:txBody>
          <a:bodyPr/>
          <a:lstStyle/>
          <a:p>
            <a:pPr eaLnBrk="1" hangingPunct="1">
              <a:buFontTx/>
              <a:buNone/>
            </a:pPr>
            <a:r>
              <a:rPr lang="en-US" sz="3200" b="1" dirty="0" smtClean="0">
                <a:latin typeface="Times New Roman" charset="0"/>
                <a:cs typeface="Times New Roman" charset="0"/>
              </a:rPr>
              <a:t>  </a:t>
            </a:r>
            <a:r>
              <a:rPr lang="en-US" sz="3600" b="1" dirty="0" smtClean="0">
                <a:latin typeface="Times New Roman" charset="0"/>
                <a:cs typeface="Times New Roman" charset="0"/>
              </a:rPr>
              <a:t>Every </a:t>
            </a:r>
            <a:r>
              <a:rPr lang="en-US" sz="3600" dirty="0">
                <a:latin typeface="Times New Roman" charset="0"/>
                <a:cs typeface="Times New Roman" charset="0"/>
              </a:rPr>
              <a:t>school district in the Commonwealth of Kentucky has a </a:t>
            </a:r>
            <a:r>
              <a:rPr lang="en-US" sz="3600" b="1" dirty="0">
                <a:latin typeface="Times New Roman" charset="0"/>
                <a:cs typeface="Times New Roman" charset="0"/>
              </a:rPr>
              <a:t>knowledgeable and cohesive leadership team</a:t>
            </a:r>
            <a:r>
              <a:rPr lang="en-US" sz="3600" dirty="0">
                <a:latin typeface="Times New Roman" charset="0"/>
                <a:cs typeface="Times New Roman" charset="0"/>
              </a:rPr>
              <a:t> that guides the professional learning and practice of </a:t>
            </a:r>
            <a:r>
              <a:rPr lang="en-US" sz="3600" b="1" dirty="0">
                <a:latin typeface="Times New Roman" charset="0"/>
                <a:cs typeface="Times New Roman" charset="0"/>
              </a:rPr>
              <a:t>all </a:t>
            </a:r>
            <a:r>
              <a:rPr lang="en-US" sz="3600" dirty="0">
                <a:latin typeface="Times New Roman" charset="0"/>
                <a:cs typeface="Times New Roman" charset="0"/>
              </a:rPr>
              <a:t>administrators, teachers, and staff so that </a:t>
            </a:r>
            <a:r>
              <a:rPr lang="en-US" sz="3600" b="1" dirty="0">
                <a:latin typeface="Times New Roman" charset="0"/>
                <a:cs typeface="Times New Roman" charset="0"/>
              </a:rPr>
              <a:t>every student </a:t>
            </a:r>
            <a:r>
              <a:rPr lang="en-US" sz="3600" dirty="0">
                <a:latin typeface="Times New Roman" charset="0"/>
                <a:cs typeface="Times New Roman" charset="0"/>
              </a:rPr>
              <a:t>experiences </a:t>
            </a:r>
            <a:r>
              <a:rPr lang="en-US" sz="3600" b="1" dirty="0">
                <a:latin typeface="Times New Roman" charset="0"/>
                <a:cs typeface="Times New Roman" charset="0"/>
              </a:rPr>
              <a:t>highly effective teaching, learning and assessment practices in every classroom, every </a:t>
            </a:r>
            <a:r>
              <a:rPr lang="en-US" sz="3600" b="1" dirty="0" smtClean="0">
                <a:latin typeface="Times New Roman" charset="0"/>
                <a:cs typeface="Times New Roman" charset="0"/>
              </a:rPr>
              <a:t>day.</a:t>
            </a:r>
            <a:endParaRPr lang="en-US" sz="3600" b="1" i="1" dirty="0">
              <a:solidFill>
                <a:srgbClr val="FF0000"/>
              </a:solidFill>
              <a:latin typeface="Times New Roman" charset="0"/>
              <a:cs typeface="Times New Roman" charset="0"/>
            </a:endParaRPr>
          </a:p>
          <a:p>
            <a:pPr eaLnBrk="1" hangingPunct="1"/>
            <a:endParaRPr lang="en-US" sz="3200" dirty="0">
              <a:latin typeface="Corbel" charset="0"/>
            </a:endParaRPr>
          </a:p>
        </p:txBody>
      </p:sp>
      <p:sp>
        <p:nvSpPr>
          <p:cNvPr id="4" name="Slide Number Placeholder 3"/>
          <p:cNvSpPr>
            <a:spLocks noGrp="1"/>
          </p:cNvSpPr>
          <p:nvPr>
            <p:ph type="sldNum" sz="quarter" idx="12"/>
          </p:nvPr>
        </p:nvSpPr>
        <p:spPr/>
        <p:txBody>
          <a:bodyP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92BD58-393C-224C-BC0C-8A23EE6F7AAC}" type="slidenum">
              <a:rPr lang="en-US">
                <a:solidFill>
                  <a:srgbClr val="3F3F3F"/>
                </a:solidFill>
                <a:latin typeface="Corbel" charset="0"/>
              </a:rPr>
              <a:pPr eaLnBrk="1" hangingPunct="1"/>
              <a:t>4</a:t>
            </a:fld>
            <a:endParaRPr lang="en-US">
              <a:solidFill>
                <a:srgbClr val="3F3F3F"/>
              </a:solidFill>
              <a:latin typeface="Corbel" charset="0"/>
            </a:endParaRPr>
          </a:p>
        </p:txBody>
      </p:sp>
      <p:sp>
        <p:nvSpPr>
          <p:cNvPr id="8194" name="Title 1"/>
          <p:cNvSpPr>
            <a:spLocks noGrp="1"/>
          </p:cNvSpPr>
          <p:nvPr>
            <p:ph type="title"/>
          </p:nvPr>
        </p:nvSpPr>
        <p:spPr/>
        <p:txBody>
          <a:bodyPr>
            <a:normAutofit/>
          </a:bodyPr>
          <a:lstStyle/>
          <a:p>
            <a:pPr eaLnBrk="1" hangingPunct="1">
              <a:defRPr/>
            </a:pPr>
            <a:r>
              <a:rPr lang="en-US" sz="5400" b="1" dirty="0" smtClean="0">
                <a:ea typeface="+mj-ea"/>
              </a:rPr>
              <a:t>Leadership Network Vision</a:t>
            </a:r>
          </a:p>
        </p:txBody>
      </p:sp>
    </p:spTree>
    <p:extLst>
      <p:ext uri="{BB962C8B-B14F-4D97-AF65-F5344CB8AC3E}">
        <p14:creationId xmlns:p14="http://schemas.microsoft.com/office/powerpoint/2010/main" val="348830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09600" y="2158565"/>
            <a:ext cx="10972800" cy="3701703"/>
          </a:xfrm>
          <a:prstGeom prst="rect">
            <a:avLst/>
          </a:prstGeom>
        </p:spPr>
        <p:txBody>
          <a:bodyPr/>
          <a:lstStyle/>
          <a:p>
            <a:pPr eaLnBrk="1" hangingPunct="1"/>
            <a:r>
              <a:rPr lang="en-US" sz="3600" dirty="0">
                <a:latin typeface="Corbel" charset="0"/>
              </a:rPr>
              <a:t>Characteristics of Highly Effective Teaching and Learning</a:t>
            </a:r>
          </a:p>
          <a:p>
            <a:pPr eaLnBrk="1" hangingPunct="1"/>
            <a:r>
              <a:rPr lang="en-US" sz="3600" dirty="0">
                <a:latin typeface="Corbel" charset="0"/>
              </a:rPr>
              <a:t>Assessment Literacy</a:t>
            </a:r>
          </a:p>
          <a:p>
            <a:pPr eaLnBrk="1" hangingPunct="1"/>
            <a:r>
              <a:rPr lang="en-US" sz="3600" dirty="0" smtClean="0">
                <a:latin typeface="Corbel" charset="0"/>
              </a:rPr>
              <a:t>Kentucky’s </a:t>
            </a:r>
            <a:r>
              <a:rPr lang="en-US" sz="3600" dirty="0">
                <a:latin typeface="Corbel" charset="0"/>
              </a:rPr>
              <a:t>Core Academic Standards</a:t>
            </a:r>
          </a:p>
          <a:p>
            <a:pPr eaLnBrk="1" hangingPunct="1"/>
            <a:r>
              <a:rPr lang="en-US" sz="3600" dirty="0">
                <a:latin typeface="Corbel" charset="0"/>
              </a:rPr>
              <a:t>Leadership</a:t>
            </a:r>
          </a:p>
        </p:txBody>
      </p:sp>
      <p:sp>
        <p:nvSpPr>
          <p:cNvPr id="2" name="Title 1"/>
          <p:cNvSpPr>
            <a:spLocks noGrp="1"/>
          </p:cNvSpPr>
          <p:nvPr>
            <p:ph type="title"/>
          </p:nvPr>
        </p:nvSpPr>
        <p:spPr/>
        <p:txBody>
          <a:bodyPr>
            <a:normAutofit/>
          </a:bodyPr>
          <a:lstStyle/>
          <a:p>
            <a:pPr eaLnBrk="1" hangingPunct="1">
              <a:defRPr/>
            </a:pPr>
            <a:r>
              <a:rPr lang="en-US" sz="5400" b="1" dirty="0" smtClean="0">
                <a:ea typeface="+mj-ea"/>
              </a:rPr>
              <a:t>Four Pillars of Our Work</a:t>
            </a:r>
            <a:endParaRPr lang="en-US" sz="5400" b="1" dirty="0">
              <a:ea typeface="+mj-ea"/>
            </a:endParaRPr>
          </a:p>
        </p:txBody>
      </p:sp>
    </p:spTree>
    <p:extLst>
      <p:ext uri="{BB962C8B-B14F-4D97-AF65-F5344CB8AC3E}">
        <p14:creationId xmlns:p14="http://schemas.microsoft.com/office/powerpoint/2010/main" val="210808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Look How Far We’ve Come!</a:t>
            </a:r>
            <a:endParaRPr lang="en-US" sz="5400" dirty="0"/>
          </a:p>
        </p:txBody>
      </p:sp>
      <p:sp>
        <p:nvSpPr>
          <p:cNvPr id="3" name="Content Placeholder 2"/>
          <p:cNvSpPr>
            <a:spLocks noGrp="1"/>
          </p:cNvSpPr>
          <p:nvPr>
            <p:ph idx="1"/>
          </p:nvPr>
        </p:nvSpPr>
        <p:spPr/>
        <p:txBody>
          <a:bodyPr/>
          <a:lstStyle/>
          <a:p>
            <a:r>
              <a:rPr lang="en-US" dirty="0">
                <a:hlinkClick r:id="rId3"/>
              </a:rPr>
              <a:t>http://www.youtube.com/watch?v=YqlQS5CCmwI</a:t>
            </a:r>
            <a:endParaRPr lang="en-US" dirty="0"/>
          </a:p>
        </p:txBody>
      </p:sp>
    </p:spTree>
    <p:extLst>
      <p:ext uri="{BB962C8B-B14F-4D97-AF65-F5344CB8AC3E}">
        <p14:creationId xmlns:p14="http://schemas.microsoft.com/office/powerpoint/2010/main" val="1507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accent3"/>
                </a:solidFill>
              </a:rPr>
              <a:t>What characteristics of effective teaching have I learned about, practiced, refined over the past 2 years?</a:t>
            </a:r>
            <a:r>
              <a:rPr lang="en-US" b="1" dirty="0">
                <a:solidFill>
                  <a:schemeClr val="accent3"/>
                </a:solidFill>
              </a:rPr>
              <a:t/>
            </a:r>
            <a:br>
              <a:rPr lang="en-US" b="1" dirty="0">
                <a:solidFill>
                  <a:schemeClr val="accent3"/>
                </a:solidFill>
              </a:rPr>
            </a:br>
            <a:endParaRPr lang="en-US" b="1" dirty="0">
              <a:solidFill>
                <a:schemeClr val="accent3"/>
              </a:solidFill>
            </a:endParaRPr>
          </a:p>
        </p:txBody>
      </p:sp>
      <p:sp>
        <p:nvSpPr>
          <p:cNvPr id="4" name="TextBox 3"/>
          <p:cNvSpPr txBox="1"/>
          <p:nvPr/>
        </p:nvSpPr>
        <p:spPr>
          <a:xfrm>
            <a:off x="4203033" y="5983704"/>
            <a:ext cx="5165558" cy="646331"/>
          </a:xfrm>
          <a:prstGeom prst="rect">
            <a:avLst/>
          </a:prstGeom>
          <a:noFill/>
        </p:spPr>
        <p:txBody>
          <a:bodyPr wrap="square" rtlCol="0">
            <a:spAutoFit/>
          </a:bodyPr>
          <a:lstStyle/>
          <a:p>
            <a:pPr algn="ctr"/>
            <a:r>
              <a:rPr lang="en-US" sz="3600" b="1" dirty="0" smtClean="0">
                <a:solidFill>
                  <a:schemeClr val="accent2">
                    <a:lumMod val="50000"/>
                  </a:schemeClr>
                </a:solidFill>
              </a:rPr>
              <a:t>Discuss at your table.</a:t>
            </a:r>
            <a:endParaRPr lang="en-US" sz="3600" b="1" dirty="0">
              <a:solidFill>
                <a:schemeClr val="accent2">
                  <a:lumMod val="50000"/>
                </a:schemeClr>
              </a:solidFill>
            </a:endParaRPr>
          </a:p>
        </p:txBody>
      </p:sp>
    </p:spTree>
    <p:extLst>
      <p:ext uri="{BB962C8B-B14F-4D97-AF65-F5344CB8AC3E}">
        <p14:creationId xmlns:p14="http://schemas.microsoft.com/office/powerpoint/2010/main" val="299409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3 Targets</a:t>
            </a:r>
            <a:endParaRPr lang="en-US" sz="5400" b="1" dirty="0"/>
          </a:p>
        </p:txBody>
      </p:sp>
      <p:sp>
        <p:nvSpPr>
          <p:cNvPr id="3" name="Content Placeholder 2"/>
          <p:cNvSpPr>
            <a:spLocks noGrp="1"/>
          </p:cNvSpPr>
          <p:nvPr>
            <p:ph idx="1"/>
          </p:nvPr>
        </p:nvSpPr>
        <p:spPr>
          <a:xfrm>
            <a:off x="1042737" y="1325479"/>
            <a:ext cx="10154651" cy="4513847"/>
          </a:xfrm>
        </p:spPr>
        <p:txBody>
          <a:bodyPr>
            <a:normAutofit fontScale="92500" lnSpcReduction="10000"/>
          </a:bodyPr>
          <a:lstStyle/>
          <a:p>
            <a:pPr lvl="0"/>
            <a:r>
              <a:rPr lang="en-US" sz="2600" b="1" dirty="0"/>
              <a:t>I can demonstrate the </a:t>
            </a:r>
            <a:r>
              <a:rPr lang="en-US" sz="2600" b="1" dirty="0">
                <a:ln>
                  <a:solidFill>
                    <a:schemeClr val="accent5"/>
                  </a:solidFill>
                </a:ln>
                <a:solidFill>
                  <a:schemeClr val="accent1"/>
                </a:solidFill>
                <a:effectLst>
                  <a:outerShdw blurRad="38100" dist="38100" dir="2700000" algn="tl">
                    <a:srgbClr val="000000">
                      <a:alpha val="43137"/>
                    </a:srgbClr>
                  </a:outerShdw>
                </a:effectLst>
              </a:rPr>
              <a:t>connections</a:t>
            </a:r>
            <a:r>
              <a:rPr lang="en-US" sz="2600" b="1" dirty="0"/>
              <a:t> of our work. This means that I can teach the KCAS in the context of highly effective teaching and learning and assessment practices.</a:t>
            </a:r>
          </a:p>
          <a:p>
            <a:pPr lvl="0"/>
            <a:r>
              <a:rPr lang="en-US" sz="2600" b="1" dirty="0"/>
              <a:t>I can confidently </a:t>
            </a:r>
            <a:r>
              <a:rPr lang="en-US" sz="2600" b="1" dirty="0">
                <a:ln>
                  <a:solidFill>
                    <a:schemeClr val="accent5"/>
                  </a:solidFill>
                </a:ln>
                <a:solidFill>
                  <a:schemeClr val="accent1"/>
                </a:solidFill>
                <a:effectLst>
                  <a:outerShdw blurRad="38100" dist="38100" dir="2700000" algn="tl">
                    <a:srgbClr val="000000">
                      <a:alpha val="43137"/>
                    </a:srgbClr>
                  </a:outerShdw>
                </a:effectLst>
              </a:rPr>
              <a:t>implement formative assessment</a:t>
            </a:r>
            <a:r>
              <a:rPr lang="en-US" sz="2600" b="1" dirty="0"/>
              <a:t>.  This means that I can authentically embed the five strategies through short and medium cycle formative assessments throughout a unit of instruction.</a:t>
            </a:r>
          </a:p>
          <a:p>
            <a:pPr lvl="0"/>
            <a:r>
              <a:rPr lang="en-US" sz="2600" b="1" dirty="0"/>
              <a:t>I can </a:t>
            </a:r>
            <a:r>
              <a:rPr lang="en-US" sz="2600" b="1" dirty="0">
                <a:ln>
                  <a:solidFill>
                    <a:schemeClr val="accent5"/>
                  </a:solidFill>
                </a:ln>
                <a:solidFill>
                  <a:schemeClr val="accent1"/>
                </a:solidFill>
                <a:effectLst>
                  <a:outerShdw blurRad="38100" dist="38100" dir="2700000" algn="tl">
                    <a:srgbClr val="000000">
                      <a:alpha val="43137"/>
                    </a:srgbClr>
                  </a:outerShdw>
                </a:effectLst>
              </a:rPr>
              <a:t>build capacity </a:t>
            </a:r>
            <a:r>
              <a:rPr lang="en-US" sz="2600" b="1" dirty="0"/>
              <a:t>for highly effective teaching and learning and balanced assessments around KCAS in my district.</a:t>
            </a:r>
          </a:p>
          <a:p>
            <a:pPr lvl="0"/>
            <a:r>
              <a:rPr lang="en-US" sz="2600" b="1" dirty="0"/>
              <a:t>I can deepen my understanding of </a:t>
            </a:r>
            <a:r>
              <a:rPr lang="en-US" sz="2600" b="1" dirty="0">
                <a:ln>
                  <a:solidFill>
                    <a:schemeClr val="accent5"/>
                  </a:solidFill>
                </a:ln>
                <a:solidFill>
                  <a:schemeClr val="accent1"/>
                </a:solidFill>
                <a:effectLst>
                  <a:outerShdw blurRad="38100" dist="38100" dir="2700000" algn="tl">
                    <a:srgbClr val="000000">
                      <a:alpha val="43137"/>
                    </a:srgbClr>
                  </a:outerShdw>
                </a:effectLst>
              </a:rPr>
              <a:t>Kentucky Core Academic Standards and mathematics pedagogy</a:t>
            </a:r>
            <a:r>
              <a:rPr lang="en-US" sz="2600" b="1" dirty="0"/>
              <a:t>.</a:t>
            </a:r>
          </a:p>
          <a:p>
            <a:endParaRPr lang="en-US" dirty="0"/>
          </a:p>
          <a:p>
            <a:endParaRPr lang="en-US" dirty="0"/>
          </a:p>
        </p:txBody>
      </p:sp>
    </p:spTree>
    <p:extLst>
      <p:ext uri="{BB962C8B-B14F-4D97-AF65-F5344CB8AC3E}">
        <p14:creationId xmlns:p14="http://schemas.microsoft.com/office/powerpoint/2010/main" val="21143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a:t>I can demonstrate the </a:t>
            </a:r>
            <a:r>
              <a:rPr lang="en-US" sz="3600" b="1" dirty="0">
                <a:solidFill>
                  <a:schemeClr val="accent1"/>
                </a:solidFill>
                <a:effectLst>
                  <a:outerShdw blurRad="38100" dist="38100" dir="2700000" algn="tl">
                    <a:srgbClr val="000000">
                      <a:alpha val="43137"/>
                    </a:srgbClr>
                  </a:outerShdw>
                </a:effectLst>
              </a:rPr>
              <a:t>connections</a:t>
            </a:r>
            <a:r>
              <a:rPr lang="en-US" sz="3600" b="1" dirty="0"/>
              <a:t> of our work. This means that I can teach the KCAS in the context of highly effective teaching and learning and assessment practices.</a:t>
            </a:r>
          </a:p>
        </p:txBody>
      </p:sp>
    </p:spTree>
    <p:extLst>
      <p:ext uri="{BB962C8B-B14F-4D97-AF65-F5344CB8AC3E}">
        <p14:creationId xmlns:p14="http://schemas.microsoft.com/office/powerpoint/2010/main" val="335620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pt 2012 powerpoint">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Sept 2012 powerpoint.pptx</Template>
  <TotalTime>0</TotalTime>
  <Words>2937</Words>
  <Application>Microsoft Office PowerPoint</Application>
  <PresentationFormat>Custom</PresentationFormat>
  <Paragraphs>303</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Sept 2012 powerpoint</vt:lpstr>
      <vt:lpstr>Math Teacher Leader Content Network</vt:lpstr>
      <vt:lpstr>Facilitators</vt:lpstr>
      <vt:lpstr>Norms</vt:lpstr>
      <vt:lpstr>Leadership Network Vision</vt:lpstr>
      <vt:lpstr>Four Pillars of Our Work</vt:lpstr>
      <vt:lpstr>Look How Far We’ve Come!</vt:lpstr>
      <vt:lpstr>What characteristics of effective teaching have I learned about, practiced, refined over the past 2 years? </vt:lpstr>
      <vt:lpstr>Year 3 Targets</vt:lpstr>
      <vt:lpstr>I can demonstrate the connections of our work. This means that I can teach the KCAS in the context of highly effective teaching and learning and assessment practices.</vt:lpstr>
      <vt:lpstr>TPGES Timeline </vt:lpstr>
      <vt:lpstr>PowerPoint Presentation</vt:lpstr>
      <vt:lpstr>Framework for Teaching</vt:lpstr>
      <vt:lpstr>Digging Deeper in the Domains</vt:lpstr>
      <vt:lpstr>Vignettes</vt:lpstr>
      <vt:lpstr>Connections to CHETL</vt:lpstr>
      <vt:lpstr>BREAK</vt:lpstr>
      <vt:lpstr>I can confidently implement formative assessment.  This means that I can authentically embed the five strategies through short and medium cycle formative assessments throughout a unit of instruction. </vt:lpstr>
      <vt:lpstr>Assessment</vt:lpstr>
      <vt:lpstr>Component 3B</vt:lpstr>
      <vt:lpstr>Component 3B</vt:lpstr>
      <vt:lpstr>5 Key Strategies of Formative Assessment</vt:lpstr>
      <vt:lpstr>Questioning</vt:lpstr>
      <vt:lpstr>If you were to walk into a classroom, what might you see or hear (from the students as well as the teacher) that would cause you to think that you were in the presence of an expert?   What evidence would you look for?</vt:lpstr>
      <vt:lpstr>PowerPoint Presentation</vt:lpstr>
      <vt:lpstr>Types of Observation Evidence</vt:lpstr>
      <vt:lpstr>Types of Observation Evidence</vt:lpstr>
      <vt:lpstr>Distinguishing Between Evidence &amp; Interpretation </vt:lpstr>
      <vt:lpstr>Strong and Weak Models</vt:lpstr>
      <vt:lpstr>Effective Questioning</vt:lpstr>
      <vt:lpstr>www.teresaemmert.weebly.com </vt:lpstr>
      <vt:lpstr>Implementing a Formative Assessment Lesson</vt:lpstr>
      <vt:lpstr>LUNCH  11:30-12:00 Elem 11:40-12:10 Middle 11:45-12:15 High</vt:lpstr>
      <vt:lpstr>Breakout Sessions</vt:lpstr>
      <vt:lpstr>I can build capacity for highly effective teaching and learning and balanced assessments around KCAS in my district. </vt:lpstr>
      <vt:lpstr>Building Capacity</vt:lpstr>
      <vt:lpstr>Follow-Up</vt:lpstr>
      <vt:lpstr>Follow-Up</vt:lpstr>
      <vt:lpstr>Closing Comments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2012-09-28T00:51:07Z</dcterms:created>
  <dcterms:modified xsi:type="dcterms:W3CDTF">2012-09-28T00:55:59Z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