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B638-7560-074D-8EC4-FD5C0A2805E9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1D80-52C5-474F-8D7A-EDA9160E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4" y="-241126"/>
            <a:ext cx="7556326" cy="755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2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2" y="-746828"/>
            <a:ext cx="8141917" cy="889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9 at 4.21.2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" b="594"/>
          <a:stretch/>
        </p:blipFill>
        <p:spPr>
          <a:xfrm>
            <a:off x="457200" y="274638"/>
            <a:ext cx="8229600" cy="6401025"/>
          </a:xfrm>
        </p:spPr>
      </p:pic>
    </p:spTree>
    <p:extLst>
      <p:ext uri="{BB962C8B-B14F-4D97-AF65-F5344CB8AC3E}">
        <p14:creationId xmlns:p14="http://schemas.microsoft.com/office/powerpoint/2010/main" val="36575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mmert\Pictures\ques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8112"/>
            <a:ext cx="47625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9 at 4.20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472"/>
          <a:stretch/>
        </p:blipFill>
        <p:spPr>
          <a:xfrm>
            <a:off x="457200" y="274638"/>
            <a:ext cx="8229600" cy="6366703"/>
          </a:xfrm>
        </p:spPr>
      </p:pic>
    </p:spTree>
    <p:extLst>
      <p:ext uri="{BB962C8B-B14F-4D97-AF65-F5344CB8AC3E}">
        <p14:creationId xmlns:p14="http://schemas.microsoft.com/office/powerpoint/2010/main" val="32559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8 at 1.54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531"/>
          <a:stretch/>
        </p:blipFill>
        <p:spPr>
          <a:xfrm>
            <a:off x="457200" y="274638"/>
            <a:ext cx="8229600" cy="6435348"/>
          </a:xfrm>
        </p:spPr>
      </p:pic>
    </p:spTree>
    <p:extLst>
      <p:ext uri="{BB962C8B-B14F-4D97-AF65-F5344CB8AC3E}">
        <p14:creationId xmlns:p14="http://schemas.microsoft.com/office/powerpoint/2010/main" val="28347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9 at 4.20.4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b="2621"/>
          <a:stretch/>
        </p:blipFill>
        <p:spPr>
          <a:xfrm>
            <a:off x="457200" y="274638"/>
            <a:ext cx="8229600" cy="6246576"/>
          </a:xfrm>
        </p:spPr>
      </p:pic>
    </p:spTree>
    <p:extLst>
      <p:ext uri="{BB962C8B-B14F-4D97-AF65-F5344CB8AC3E}">
        <p14:creationId xmlns:p14="http://schemas.microsoft.com/office/powerpoint/2010/main" val="15561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5622" cy="664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9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1-09 at 4.26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9581"/>
          <a:stretch/>
        </p:blipFill>
        <p:spPr>
          <a:xfrm>
            <a:off x="1526527" y="274638"/>
            <a:ext cx="6336411" cy="6238602"/>
          </a:xfrm>
        </p:spPr>
      </p:pic>
    </p:spTree>
    <p:extLst>
      <p:ext uri="{BB962C8B-B14F-4D97-AF65-F5344CB8AC3E}">
        <p14:creationId xmlns:p14="http://schemas.microsoft.com/office/powerpoint/2010/main" val="5589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" y="826717"/>
            <a:ext cx="9119688" cy="508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4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1" y="703334"/>
            <a:ext cx="9411158" cy="602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1-08 at 1.5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4" y="274638"/>
            <a:ext cx="8617940" cy="62324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50" y="0"/>
            <a:ext cx="6890849" cy="734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1-08 at 1.4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638"/>
            <a:ext cx="8229600" cy="602961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3-01-09 at 4.19.4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4936"/>
          <a:stretch/>
        </p:blipFill>
        <p:spPr>
          <a:xfrm>
            <a:off x="457200" y="44450"/>
            <a:ext cx="8229600" cy="6813550"/>
          </a:xfrm>
        </p:spPr>
      </p:pic>
    </p:spTree>
    <p:extLst>
      <p:ext uri="{BB962C8B-B14F-4D97-AF65-F5344CB8AC3E}">
        <p14:creationId xmlns:p14="http://schemas.microsoft.com/office/powerpoint/2010/main" val="18486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" y="561793"/>
            <a:ext cx="9112685" cy="60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530476"/>
            <a:ext cx="8797744" cy="615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01-09 at 4.21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 b="49"/>
          <a:stretch/>
        </p:blipFill>
        <p:spPr>
          <a:xfrm>
            <a:off x="457200" y="274638"/>
            <a:ext cx="8229600" cy="6383864"/>
          </a:xfrm>
        </p:spPr>
      </p:pic>
    </p:spTree>
    <p:extLst>
      <p:ext uri="{BB962C8B-B14F-4D97-AF65-F5344CB8AC3E}">
        <p14:creationId xmlns:p14="http://schemas.microsoft.com/office/powerpoint/2010/main" val="3508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 Ralston</dc:creator>
  <cp:lastModifiedBy>Emmert, Teresa - Office of Next Generation Learners</cp:lastModifiedBy>
  <cp:revision>17</cp:revision>
  <dcterms:created xsi:type="dcterms:W3CDTF">2013-01-08T19:50:56Z</dcterms:created>
  <dcterms:modified xsi:type="dcterms:W3CDTF">2013-01-30T19:22:22Z</dcterms:modified>
</cp:coreProperties>
</file>