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A955D1-3FD1-4DB0-BA10-E846E8774797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13E387-1CAC-4140-8B9A-03B4A94CA5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Teresa's%20Gas%20-%20Medium%201.m4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much will it cost to fill the tan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" y="381000"/>
            <a:ext cx="7670800" cy="4314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660" y="5562600"/>
            <a:ext cx="8183880" cy="1051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1. How </a:t>
            </a:r>
            <a:r>
              <a:rPr lang="en-US" sz="2800" b="1" dirty="0"/>
              <a:t>much will it cost to fill the tank</a:t>
            </a:r>
            <a:r>
              <a:rPr lang="en-US" sz="2800" b="1" dirty="0" smtClean="0"/>
              <a:t>?</a:t>
            </a:r>
            <a:br>
              <a:rPr lang="en-US" sz="2800" b="1" dirty="0" smtClean="0"/>
            </a:br>
            <a:r>
              <a:rPr lang="en-US" sz="2800" b="1" dirty="0" smtClean="0"/>
              <a:t>2. Write </a:t>
            </a:r>
            <a:r>
              <a:rPr lang="en-US" sz="2800" b="1" dirty="0"/>
              <a:t>down a guess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>3. Write </a:t>
            </a:r>
            <a:r>
              <a:rPr lang="en-US" sz="2800" b="1" dirty="0"/>
              <a:t>down an answer you know is too high and one that is too low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4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What Information Would Be Useful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b="1" dirty="0" smtClean="0"/>
              <a:t>How many gallons of gas is being purchased?</a:t>
            </a:r>
          </a:p>
          <a:p>
            <a:pPr lvl="1"/>
            <a:r>
              <a:rPr lang="en-US" sz="1800" b="1" dirty="0" smtClean="0">
                <a:hlinkClick r:id="rId2" action="ppaction://hlinksldjump"/>
              </a:rPr>
              <a:t>IMAGE of Total Gallons</a:t>
            </a:r>
            <a:endParaRPr lang="en-US" sz="1800" b="1" dirty="0" smtClean="0"/>
          </a:p>
          <a:p>
            <a:pPr lvl="1"/>
            <a:endParaRPr lang="en-US" sz="1800" b="1" dirty="0" smtClean="0"/>
          </a:p>
          <a:p>
            <a:r>
              <a:rPr lang="en-US" b="1" dirty="0" smtClean="0"/>
              <a:t>Cost of gas</a:t>
            </a:r>
          </a:p>
          <a:p>
            <a:pPr lvl="1"/>
            <a:r>
              <a:rPr lang="en-US" sz="1800" b="1" dirty="0" smtClean="0"/>
              <a:t>How can we use the video and pictures to help us answer this?</a:t>
            </a:r>
          </a:p>
          <a:p>
            <a:pPr lvl="2"/>
            <a:r>
              <a:rPr lang="en-US" sz="1800" b="1" dirty="0" smtClean="0">
                <a:hlinkClick r:id="rId3" action="ppaction://hlinksldjump"/>
              </a:rPr>
              <a:t>IMAGE </a:t>
            </a:r>
            <a:r>
              <a:rPr lang="en-US" sz="1800" b="1" dirty="0" smtClean="0"/>
              <a:t>before fueling</a:t>
            </a:r>
          </a:p>
          <a:p>
            <a:pPr lvl="2"/>
            <a:r>
              <a:rPr lang="en-US" sz="1800" b="1" dirty="0" smtClean="0">
                <a:hlinkClick r:id="rId4" action="ppaction://hlinksldjump"/>
              </a:rPr>
              <a:t>IMAGE</a:t>
            </a:r>
            <a:r>
              <a:rPr lang="en-US" sz="1800" b="1" dirty="0" smtClean="0"/>
              <a:t> after 5 Gallons</a:t>
            </a:r>
          </a:p>
          <a:p>
            <a:pPr lvl="2"/>
            <a:r>
              <a:rPr lang="en-US" sz="1800" b="1" dirty="0" smtClean="0">
                <a:hlinkClick r:id="rId5" action="ppaction://hlinksldjump"/>
              </a:rPr>
              <a:t>IMAGE</a:t>
            </a:r>
            <a:r>
              <a:rPr lang="en-US" sz="1800" b="1" dirty="0" smtClean="0"/>
              <a:t> after 10 Gallons</a:t>
            </a:r>
          </a:p>
          <a:p>
            <a:pPr lvl="2"/>
            <a:r>
              <a:rPr lang="en-US" sz="1800" b="1" dirty="0" smtClean="0">
                <a:hlinkClick r:id="rId6" action="ppaction://hlinksldjump"/>
              </a:rPr>
              <a:t>IMAGE</a:t>
            </a:r>
            <a:r>
              <a:rPr lang="en-US" sz="1800" b="1" dirty="0" smtClean="0"/>
              <a:t> after 15 Gallons</a:t>
            </a:r>
          </a:p>
          <a:p>
            <a:endParaRPr lang="en-US" b="1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88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Gas Tank Fills Up</a:t>
            </a:r>
            <a:endParaRPr lang="en-US" dirty="0"/>
          </a:p>
        </p:txBody>
      </p:sp>
      <p:pic>
        <p:nvPicPr>
          <p:cNvPr id="5" name="Content Placeholder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4341" r="6819" b="-2387"/>
          <a:stretch/>
        </p:blipFill>
        <p:spPr>
          <a:xfrm>
            <a:off x="581891" y="1600200"/>
            <a:ext cx="7966363" cy="5043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2362200" cy="12003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Total Cost:  $60.00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60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Gallons of Gas Purchased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8" b="22401"/>
          <a:stretch/>
        </p:blipFill>
        <p:spPr>
          <a:xfrm>
            <a:off x="457200" y="2133600"/>
            <a:ext cx="8046156" cy="2182091"/>
          </a:xfrm>
        </p:spPr>
      </p:pic>
      <p:grpSp>
        <p:nvGrpSpPr>
          <p:cNvPr id="6" name="Group 5"/>
          <p:cNvGrpSpPr/>
          <p:nvPr/>
        </p:nvGrpSpPr>
        <p:grpSpPr>
          <a:xfrm>
            <a:off x="6553200" y="5519125"/>
            <a:ext cx="1524000" cy="1089493"/>
            <a:chOff x="6553200" y="5519125"/>
            <a:chExt cx="1524000" cy="1089493"/>
          </a:xfrm>
        </p:grpSpPr>
        <p:sp>
          <p:nvSpPr>
            <p:cNvPr id="3" name="Action Button: Return 2">
              <a:hlinkClick r:id="" action="ppaction://hlinkshowjump?jump=lastslideviewed" highlightClick="1"/>
            </p:cNvPr>
            <p:cNvSpPr/>
            <p:nvPr/>
          </p:nvSpPr>
          <p:spPr>
            <a:xfrm>
              <a:off x="6553200" y="5999018"/>
              <a:ext cx="1524000" cy="609600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200" y="551912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Click on Return button to go back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Fueling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grpSp>
        <p:nvGrpSpPr>
          <p:cNvPr id="5" name="Group 4"/>
          <p:cNvGrpSpPr/>
          <p:nvPr/>
        </p:nvGrpSpPr>
        <p:grpSpPr>
          <a:xfrm>
            <a:off x="7239000" y="5602252"/>
            <a:ext cx="1524000" cy="1089493"/>
            <a:chOff x="6553200" y="5519125"/>
            <a:chExt cx="1524000" cy="1089493"/>
          </a:xfrm>
        </p:grpSpPr>
        <p:sp>
          <p:nvSpPr>
            <p:cNvPr id="6" name="Action Button: Return 5">
              <a:hlinkClick r:id="" action="ppaction://hlinkshowjump?jump=lastslideviewed" highlightClick="1"/>
            </p:cNvPr>
            <p:cNvSpPr/>
            <p:nvPr/>
          </p:nvSpPr>
          <p:spPr>
            <a:xfrm>
              <a:off x="6553200" y="5999018"/>
              <a:ext cx="1524000" cy="609600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551912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</a:rPr>
                <a:t>Click on Return button to go back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30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5 Gallons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grpSp>
        <p:nvGrpSpPr>
          <p:cNvPr id="5" name="Group 4"/>
          <p:cNvGrpSpPr/>
          <p:nvPr/>
        </p:nvGrpSpPr>
        <p:grpSpPr>
          <a:xfrm>
            <a:off x="7239000" y="5602252"/>
            <a:ext cx="1524000" cy="1089493"/>
            <a:chOff x="6553200" y="5519125"/>
            <a:chExt cx="1524000" cy="1089493"/>
          </a:xfrm>
        </p:grpSpPr>
        <p:sp>
          <p:nvSpPr>
            <p:cNvPr id="6" name="Action Button: Return 5">
              <a:hlinkClick r:id="" action="ppaction://hlinkshowjump?jump=lastslideviewed" highlightClick="1"/>
            </p:cNvPr>
            <p:cNvSpPr/>
            <p:nvPr/>
          </p:nvSpPr>
          <p:spPr>
            <a:xfrm>
              <a:off x="6553200" y="5999018"/>
              <a:ext cx="1524000" cy="609600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551912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</a:rPr>
                <a:t>Click on Return button to go back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60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10 Gallons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32332" r="40702" b="6448"/>
          <a:stretch/>
        </p:blipFill>
        <p:spPr>
          <a:xfrm>
            <a:off x="1524000" y="1981200"/>
            <a:ext cx="6061364" cy="4209144"/>
          </a:xfrm>
        </p:spPr>
      </p:pic>
      <p:grpSp>
        <p:nvGrpSpPr>
          <p:cNvPr id="5" name="Group 4"/>
          <p:cNvGrpSpPr/>
          <p:nvPr/>
        </p:nvGrpSpPr>
        <p:grpSpPr>
          <a:xfrm>
            <a:off x="7239000" y="5602252"/>
            <a:ext cx="1524000" cy="1089493"/>
            <a:chOff x="6553200" y="5519125"/>
            <a:chExt cx="1524000" cy="1089493"/>
          </a:xfrm>
        </p:grpSpPr>
        <p:sp>
          <p:nvSpPr>
            <p:cNvPr id="6" name="Action Button: Return 5">
              <a:hlinkClick r:id="" action="ppaction://hlinkshowjump?jump=lastslideviewed" highlightClick="1"/>
            </p:cNvPr>
            <p:cNvSpPr/>
            <p:nvPr/>
          </p:nvSpPr>
          <p:spPr>
            <a:xfrm>
              <a:off x="6553200" y="5999018"/>
              <a:ext cx="1524000" cy="609600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551912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Click on Return button to go back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3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15 Gallons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31988" r="41735" b="4034"/>
          <a:stretch/>
        </p:blipFill>
        <p:spPr>
          <a:xfrm>
            <a:off x="1828800" y="1752600"/>
            <a:ext cx="5562600" cy="4725949"/>
          </a:xfrm>
        </p:spPr>
      </p:pic>
      <p:grpSp>
        <p:nvGrpSpPr>
          <p:cNvPr id="5" name="Group 4"/>
          <p:cNvGrpSpPr/>
          <p:nvPr/>
        </p:nvGrpSpPr>
        <p:grpSpPr>
          <a:xfrm>
            <a:off x="7239000" y="5602252"/>
            <a:ext cx="1524000" cy="1089493"/>
            <a:chOff x="6553200" y="5519125"/>
            <a:chExt cx="1524000" cy="1089493"/>
          </a:xfrm>
        </p:grpSpPr>
        <p:sp>
          <p:nvSpPr>
            <p:cNvPr id="6" name="Action Button: Return 5">
              <a:hlinkClick r:id="" action="ppaction://hlinkshowjump?jump=lastslideviewed" highlightClick="1"/>
            </p:cNvPr>
            <p:cNvSpPr/>
            <p:nvPr/>
          </p:nvSpPr>
          <p:spPr>
            <a:xfrm>
              <a:off x="6553200" y="5999018"/>
              <a:ext cx="1524000" cy="609600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551912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Click on Return button to go back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6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8807</TotalTime>
  <Words>125</Words>
  <Application>Microsoft Office PowerPoint</Application>
  <PresentationFormat>On-screen Show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1. How much will it cost to fill the tank? 2. Write down a guess. 3. Write down an answer you know is too high and one that is too low.</vt:lpstr>
      <vt:lpstr>What Information Would Be Useful to Know?</vt:lpstr>
      <vt:lpstr>The Gas Tank Fills Up</vt:lpstr>
      <vt:lpstr>Gallons of Gas Purchased</vt:lpstr>
      <vt:lpstr>Before Fueling</vt:lpstr>
      <vt:lpstr>After 5 Gallons</vt:lpstr>
      <vt:lpstr>After 10 Gallons</vt:lpstr>
      <vt:lpstr>After 15 Gallons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Emmert, Teresa - Office of Next Generation Learners</dc:creator>
  <cp:lastModifiedBy>Emmert, Teresa - Office of Next Generation Learners</cp:lastModifiedBy>
  <cp:revision>46</cp:revision>
  <dcterms:created xsi:type="dcterms:W3CDTF">2013-05-28T14:49:37Z</dcterms:created>
  <dcterms:modified xsi:type="dcterms:W3CDTF">2013-06-05T16:02:09Z</dcterms:modified>
</cp:coreProperties>
</file>